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31"/>
  </p:notesMasterIdLst>
  <p:sldIdLst>
    <p:sldId id="256" r:id="rId3"/>
    <p:sldId id="277" r:id="rId4"/>
    <p:sldId id="257" r:id="rId5"/>
    <p:sldId id="274" r:id="rId6"/>
    <p:sldId id="282" r:id="rId7"/>
    <p:sldId id="284" r:id="rId8"/>
    <p:sldId id="312" r:id="rId9"/>
    <p:sldId id="258" r:id="rId10"/>
    <p:sldId id="262" r:id="rId11"/>
    <p:sldId id="286" r:id="rId12"/>
    <p:sldId id="287" r:id="rId13"/>
    <p:sldId id="288" r:id="rId14"/>
    <p:sldId id="304" r:id="rId15"/>
    <p:sldId id="259" r:id="rId16"/>
    <p:sldId id="297" r:id="rId17"/>
    <p:sldId id="296" r:id="rId18"/>
    <p:sldId id="314" r:id="rId19"/>
    <p:sldId id="298" r:id="rId20"/>
    <p:sldId id="300" r:id="rId21"/>
    <p:sldId id="301" r:id="rId22"/>
    <p:sldId id="302" r:id="rId23"/>
    <p:sldId id="310" r:id="rId24"/>
    <p:sldId id="311" r:id="rId25"/>
    <p:sldId id="295" r:id="rId26"/>
    <p:sldId id="313" r:id="rId27"/>
    <p:sldId id="306" r:id="rId28"/>
    <p:sldId id="294" r:id="rId29"/>
    <p:sldId id="307" r:id="rId3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F4E79"/>
    <a:srgbClr val="767171"/>
    <a:srgbClr val="BCDFDD"/>
    <a:srgbClr val="A6AEBE"/>
    <a:srgbClr val="E3D5C6"/>
    <a:srgbClr val="FFFBEF"/>
    <a:srgbClr val="A1BD70"/>
    <a:srgbClr val="002060"/>
    <a:srgbClr val="FFE079"/>
    <a:srgbClr val="F58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1411" autoAdjust="0"/>
  </p:normalViewPr>
  <p:slideViewPr>
    <p:cSldViewPr snapToGrid="0">
      <p:cViewPr varScale="1">
        <p:scale>
          <a:sx n="105" d="100"/>
          <a:sy n="105" d="100"/>
        </p:scale>
        <p:origin x="55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C58E8D3C-FBF1-4539-9426-280357BE4821}" type="datetime1">
              <a:rPr lang="zh-CN" altLang="en-US"/>
              <a:pPr/>
              <a:t>2018/12/24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单击此处编辑母版文本样式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第二级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第三级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第四级</a:t>
            </a:r>
          </a:p>
          <a:p>
            <a:pPr defTabSz="0" eaLnBrk="0" hangingPunct="0">
              <a:spcBef>
                <a:spcPct val="30000"/>
              </a:spcBef>
              <a:buFontTx/>
              <a:buNone/>
            </a:pPr>
            <a:r>
              <a:rPr lang="zh-CN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51317A59-84F0-4DC7-B861-2C13A4C6A8E9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526712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TW" altLang="en-US" dirty="0"/>
              <a:t>動機</a:t>
            </a:r>
            <a:r>
              <a:rPr lang="en-US" altLang="zh-TW" dirty="0"/>
              <a:t>:</a:t>
            </a:r>
            <a:r>
              <a:rPr lang="zh-TW" altLang="en-US" baseline="0" dirty="0"/>
              <a:t>  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改善新生不熟悉校園問題、改變以往地圖的使用模式、利用不同且新穎的方法來呈現導覽</a:t>
            </a:r>
            <a:endParaRPr lang="en-US" altLang="zh-TW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目的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熟悉校園地理位置、利用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AR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讓使用者從中得到樂趣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對象</a:t>
            </a:r>
            <a:r>
              <a:rPr lang="en-US" altLang="zh-TW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:</a:t>
            </a:r>
            <a:r>
              <a:rPr lang="zh-TW" altLang="en-US" sz="12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  不熟悉校園的新生</a:t>
            </a:r>
            <a:endParaRPr lang="zh-CN" altLang="en-US" sz="12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93382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0820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大樓 </a:t>
            </a:r>
            <a:r>
              <a:rPr lang="en-US" altLang="zh-TW" dirty="0"/>
              <a:t>:</a:t>
            </a:r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因在畫面呈現上的考量，無法將太多或太豐富的物件呈現出來，使得各大樓只顯示圖標略為單調，希望未來能將各大樓特色用不同方式表現出來增加其豐富度。</a:t>
            </a:r>
          </a:p>
          <a:p>
            <a:endParaRPr lang="en-US" altLang="zh-TW" dirty="0"/>
          </a:p>
          <a:p>
            <a:r>
              <a:rPr lang="zh-TW" altLang="en-US" dirty="0"/>
              <a:t>聲音</a:t>
            </a:r>
            <a:r>
              <a:rPr lang="en-US" altLang="zh-TW" dirty="0"/>
              <a:t>:</a:t>
            </a:r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若是顧著手機畫面行走，對於使用者會有行進中的危險，希望未來能增加是否要使用語音功能供使用者選擇，能有更安全更人性化的使用體驗。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72466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導覽通常是以一個區域為主，經由說明讓觀眾</a:t>
            </a:r>
            <a:r>
              <a:rPr lang="en-US" altLang="zh-TW" dirty="0"/>
              <a:t>	</a:t>
            </a:r>
            <a:r>
              <a:rPr lang="zh-TW" altLang="en-US" dirty="0"/>
              <a:t>對內容更加印象深刻。呈現方式可以是文字說明或影片展現等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0049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一種實時地計算攝影機影像的位置及角度並加上相應圖像的技術，這種技術的目標是在螢幕上把虛擬世界套在現實世界並進行互動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86084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導覽通常是以一個區域為主，經由說明讓觀眾</a:t>
            </a:r>
            <a:r>
              <a:rPr lang="en-US" altLang="zh-TW" dirty="0"/>
              <a:t>	</a:t>
            </a:r>
            <a:r>
              <a:rPr lang="zh-TW" altLang="en-US" dirty="0"/>
              <a:t>對內容更加印象深刻。呈現方式可以是文字說明或影片展現等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00495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TW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理解與跟蹤相對的</a:t>
            </a:r>
            <a:endParaRPr lang="en-US" altLang="zh-TW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TW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現實世界位置</a:t>
            </a:r>
            <a:endParaRPr lang="en-US" altLang="zh-TW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TW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偵測各類平面及物體大小</a:t>
            </a:r>
            <a:endParaRPr lang="en-US" altLang="zh-TW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TW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例如</a:t>
            </a:r>
            <a:r>
              <a:rPr lang="en-US" altLang="zh-TW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:</a:t>
            </a:r>
            <a:r>
              <a:rPr lang="zh-TW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桌面、牆壁、茶杯等</a:t>
            </a:r>
            <a:endParaRPr lang="zh-CN" alt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en-US" altLang="zh-TW" dirty="0"/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評估環境當前的光照條件</a:t>
            </a:r>
            <a:endParaRPr lang="zh-CN" altLang="en-US" sz="12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5422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31400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進入、使用方法</a:t>
            </a:r>
            <a:endParaRPr lang="zh-CN" altLang="en-US" sz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  <a:p>
            <a:pPr marL="342900" marR="0" indent="-34290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大樓、物件、路線</a:t>
            </a:r>
            <a:endParaRPr lang="zh-CN" altLang="en-US" sz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地圖、路線規劃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經驗條、背包</a:t>
            </a:r>
            <a:endParaRPr lang="zh-CN" altLang="en-US" sz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sz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5027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13088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58E8D3C-FBF1-4539-9426-280357BE4821}" type="datetime1">
              <a:rPr lang="zh-CN" altLang="en-US" smtClean="0"/>
              <a:pPr/>
              <a:t>2018/12/24</a:t>
            </a:fld>
            <a:endParaRPr lang="zh-CN" altLang="en-US" sz="120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317A59-84F0-4DC7-B861-2C13A4C6A8E9}" type="slidenum">
              <a:rPr lang="zh-CN" altLang="en-US" smtClean="0"/>
              <a:pPr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5472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7715E1-30ED-49EE-A766-BD9E72A035E6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50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B06DDA-35A3-482C-A6F1-D7A32336AFE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73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FC68D7-7385-4E37-BC01-963E3BB1BA2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952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D1D0E2AE-8E83-40B9-9E80-E070E5DA10B2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3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DA6AB9-8E1D-4342-8820-832AD9FF4FF5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3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6AE1C-AD9A-49E3-95B4-5378E6F8654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458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62867A-E915-4BCD-9AFF-60A21D4CBA9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69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A3C95-6164-4A13-AA2A-A85707C9D8BA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62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9B9108-2843-4034-8B60-5C6ACBAD577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77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7DB5B-FB8B-44C1-88C9-1818159C71FF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1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7C2D4C-6156-4E0D-B1A2-1696817121AD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46BC89-6504-4741-96FD-4E72EE418227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8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Calibri Light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>
                <a:sym typeface="Calibri" pitchFamily="34" charset="0"/>
              </a:rPr>
              <a:t>第二级</a:t>
            </a:r>
          </a:p>
          <a:p>
            <a:pPr lvl="2"/>
            <a:r>
              <a:rPr lang="zh-CN">
                <a:sym typeface="Calibri" pitchFamily="34" charset="0"/>
              </a:rPr>
              <a:t>第三级</a:t>
            </a:r>
          </a:p>
          <a:p>
            <a:pPr lvl="3"/>
            <a:r>
              <a:rPr lang="zh-CN">
                <a:sym typeface="Calibri" pitchFamily="34" charset="0"/>
              </a:rPr>
              <a:t>第四级</a:t>
            </a:r>
          </a:p>
          <a:p>
            <a:pPr lvl="4"/>
            <a:r>
              <a:rPr lang="zh-CN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9AE23ABE-706A-49A6-B353-C9D9ED05DF06}" type="datetime1">
              <a:rPr lang="zh-CN" altLang="en-US"/>
              <a:pPr/>
              <a:t>2018/12/24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11CA12E-BBE7-49CE-BAC7-6181B4F1AE8B}" type="slidenum">
              <a:rPr lang="zh-CN" altLang="en-US"/>
              <a:pPr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itchFamily="2" charset="-122"/>
          <a:sym typeface="Calibri Light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itchFamily="2" charset="-122"/>
          <a:sym typeface="Calibri Light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itchFamily="2" charset="-122"/>
          <a:sym typeface="Calibri Light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itchFamily="2" charset="-122"/>
          <a:sym typeface="Calibri Light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itchFamily="2" charset="-122"/>
          <a:sym typeface="Calibri Light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itchFamily="2" charset="-122"/>
          <a:sym typeface="Calibri Light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itchFamily="2" charset="-122"/>
          <a:sym typeface="Calibri Light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itchFamily="2" charset="-122"/>
          <a:sym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stackshare.io/google-map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AlcrmIih6c" TargetMode="External"/><Relationship Id="rId2" Type="http://schemas.openxmlformats.org/officeDocument/2006/relationships/slideLayout" Target="../slideLayouts/slideLayout12.xml"/><Relationship Id="rId1" Type="http://schemas.openxmlformats.org/officeDocument/2006/relationships/customXml" Target="../../customXml/item1.xml"/><Relationship Id="rId5" Type="http://schemas.openxmlformats.org/officeDocument/2006/relationships/hyperlink" Target="https://www.youtube.com/watch?v=ObJOCDaoA0M&amp;feature=youtu.be" TargetMode="Externa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2"/>
          <p:cNvSpPr>
            <a:spLocks noChangeArrowheads="1"/>
          </p:cNvSpPr>
          <p:nvPr/>
        </p:nvSpPr>
        <p:spPr bwMode="auto">
          <a:xfrm>
            <a:off x="2792413" y="1467114"/>
            <a:ext cx="1668462" cy="1690688"/>
          </a:xfrm>
          <a:prstGeom prst="rect">
            <a:avLst/>
          </a:prstGeom>
          <a:solidFill>
            <a:srgbClr val="A07B6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75" name="矩形 55"/>
          <p:cNvSpPr>
            <a:spLocks noChangeArrowheads="1"/>
          </p:cNvSpPr>
          <p:nvPr/>
        </p:nvSpPr>
        <p:spPr bwMode="auto">
          <a:xfrm>
            <a:off x="4460875" y="1467114"/>
            <a:ext cx="1668463" cy="1690688"/>
          </a:xfrm>
          <a:prstGeom prst="rect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76" name="矩形 56"/>
          <p:cNvSpPr>
            <a:spLocks noChangeArrowheads="1"/>
          </p:cNvSpPr>
          <p:nvPr/>
        </p:nvSpPr>
        <p:spPr bwMode="auto">
          <a:xfrm>
            <a:off x="6129338" y="1467114"/>
            <a:ext cx="1668462" cy="1690688"/>
          </a:xfrm>
          <a:prstGeom prst="rect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77" name="矩形 57"/>
          <p:cNvSpPr>
            <a:spLocks noChangeArrowheads="1"/>
          </p:cNvSpPr>
          <p:nvPr/>
        </p:nvSpPr>
        <p:spPr bwMode="auto">
          <a:xfrm rot="401252">
            <a:off x="7915275" y="1571889"/>
            <a:ext cx="1668463" cy="1692275"/>
          </a:xfrm>
          <a:prstGeom prst="rect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78" name="文本框 58"/>
          <p:cNvSpPr>
            <a:spLocks noChangeArrowheads="1"/>
          </p:cNvSpPr>
          <p:nvPr/>
        </p:nvSpPr>
        <p:spPr bwMode="auto">
          <a:xfrm>
            <a:off x="4638516" y="1583891"/>
            <a:ext cx="131318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8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力</a:t>
            </a:r>
            <a:endParaRPr lang="zh-CN" altLang="en-US" sz="8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3079" name="文本框 59"/>
          <p:cNvSpPr>
            <a:spLocks noChangeArrowheads="1"/>
          </p:cNvSpPr>
          <p:nvPr/>
        </p:nvSpPr>
        <p:spPr bwMode="auto">
          <a:xfrm>
            <a:off x="2970054" y="1589183"/>
            <a:ext cx="131318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8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學</a:t>
            </a:r>
            <a:endParaRPr lang="zh-CN" altLang="en-US" sz="8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3080" name="文本框 60"/>
          <p:cNvSpPr>
            <a:spLocks noChangeArrowheads="1"/>
          </p:cNvSpPr>
          <p:nvPr/>
        </p:nvSpPr>
        <p:spPr bwMode="auto">
          <a:xfrm>
            <a:off x="6306979" y="1592358"/>
            <a:ext cx="131318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8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至</a:t>
            </a:r>
            <a:endParaRPr lang="zh-CN" altLang="en-US" sz="8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3081" name="文本框 61"/>
          <p:cNvSpPr>
            <a:spLocks noChangeArrowheads="1"/>
          </p:cNvSpPr>
          <p:nvPr/>
        </p:nvSpPr>
        <p:spPr bwMode="auto">
          <a:xfrm rot="369405">
            <a:off x="8092915" y="1694752"/>
            <a:ext cx="131318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8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微软雅黑" pitchFamily="34" charset="-122"/>
              </a:rPr>
              <a:t>上</a:t>
            </a:r>
            <a:endParaRPr lang="zh-CN" altLang="en-US" sz="8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微软雅黑" pitchFamily="34" charset="-122"/>
            </a:endParaRPr>
          </a:p>
        </p:txBody>
      </p:sp>
      <p:sp>
        <p:nvSpPr>
          <p:cNvPr id="3082" name="文本框 62"/>
          <p:cNvSpPr>
            <a:spLocks noChangeArrowheads="1"/>
          </p:cNvSpPr>
          <p:nvPr/>
        </p:nvSpPr>
        <p:spPr bwMode="auto">
          <a:xfrm>
            <a:off x="2767536" y="4075947"/>
            <a:ext cx="7042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107</a:t>
            </a:r>
            <a:r>
              <a:rPr lang="zh-TW" altLang="en-US" sz="36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學年輔大資工系畢業專題發表</a:t>
            </a:r>
            <a:endParaRPr lang="zh-CN" altLang="en-US" sz="36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83" name="文本框 63"/>
          <p:cNvSpPr>
            <a:spLocks noChangeArrowheads="1"/>
          </p:cNvSpPr>
          <p:nvPr/>
        </p:nvSpPr>
        <p:spPr bwMode="auto">
          <a:xfrm>
            <a:off x="3709764" y="4882733"/>
            <a:ext cx="456973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資工四甲</a:t>
            </a:r>
            <a:r>
              <a:rPr lang="en-US" altLang="zh-TW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TW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張竣傑</a:t>
            </a:r>
            <a:endParaRPr lang="en-US" altLang="zh-TW" sz="20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TW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資工四甲</a:t>
            </a:r>
            <a:r>
              <a:rPr lang="en-US" altLang="zh-TW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TW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鍾尚值</a:t>
            </a:r>
            <a:endParaRPr lang="en-US" altLang="zh-TW" sz="20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TW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資工四甲</a:t>
            </a:r>
            <a:r>
              <a:rPr lang="en-US" altLang="zh-TW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</a:t>
            </a:r>
            <a:r>
              <a:rPr lang="zh-TW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黃湧文</a:t>
            </a:r>
            <a:endParaRPr lang="zh-CN" altLang="en-US" sz="20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84" name="椭圆 8"/>
          <p:cNvSpPr>
            <a:spLocks noChangeArrowheads="1"/>
          </p:cNvSpPr>
          <p:nvPr/>
        </p:nvSpPr>
        <p:spPr bwMode="auto">
          <a:xfrm>
            <a:off x="8891588" y="944827"/>
            <a:ext cx="157162" cy="157162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085" name="任意多边形 9"/>
          <p:cNvSpPr>
            <a:spLocks noChangeArrowheads="1"/>
          </p:cNvSpPr>
          <p:nvPr/>
        </p:nvSpPr>
        <p:spPr bwMode="auto">
          <a:xfrm>
            <a:off x="8172450" y="959114"/>
            <a:ext cx="1339850" cy="857250"/>
          </a:xfrm>
          <a:custGeom>
            <a:avLst/>
            <a:gdLst>
              <a:gd name="T0" fmla="*/ 0 w 1339850"/>
              <a:gd name="T1" fmla="*/ 698500 h 857250"/>
              <a:gd name="T2" fmla="*/ 762000 w 1339850"/>
              <a:gd name="T3" fmla="*/ 0 h 857250"/>
              <a:gd name="T4" fmla="*/ 838200 w 1339850"/>
              <a:gd name="T5" fmla="*/ 12700 h 857250"/>
              <a:gd name="T6" fmla="*/ 1339850 w 1339850"/>
              <a:gd name="T7" fmla="*/ 857250 h 857250"/>
              <a:gd name="T8" fmla="*/ 0 60000 65536"/>
              <a:gd name="T9" fmla="*/ 0 60000 65536"/>
              <a:gd name="T10" fmla="*/ 0 60000 65536"/>
              <a:gd name="T11" fmla="*/ 0 60000 65536"/>
              <a:gd name="T12" fmla="*/ 0 w 1339850"/>
              <a:gd name="T13" fmla="*/ 0 h 857250"/>
              <a:gd name="T14" fmla="*/ 1339850 w 1339850"/>
              <a:gd name="T15" fmla="*/ 857250 h 857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9850" h="857250">
                <a:moveTo>
                  <a:pt x="0" y="698500"/>
                </a:moveTo>
                <a:lnTo>
                  <a:pt x="762000" y="0"/>
                </a:lnTo>
                <a:lnTo>
                  <a:pt x="838200" y="12700"/>
                </a:lnTo>
                <a:lnTo>
                  <a:pt x="1339850" y="857250"/>
                </a:lnTo>
              </a:path>
            </a:pathLst>
          </a:custGeom>
          <a:noFill/>
          <a:ln w="12700" cap="flat" cmpd="sng">
            <a:solidFill>
              <a:srgbClr val="A1BD7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" name="文本框 63"/>
          <p:cNvSpPr>
            <a:spLocks noChangeArrowheads="1"/>
          </p:cNvSpPr>
          <p:nvPr/>
        </p:nvSpPr>
        <p:spPr bwMode="auto">
          <a:xfrm>
            <a:off x="2792413" y="4851956"/>
            <a:ext cx="9859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A06</a:t>
            </a:r>
            <a:endParaRPr lang="zh-CN" altLang="en-US" sz="24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文本框 63"/>
          <p:cNvSpPr>
            <a:spLocks noChangeArrowheads="1"/>
          </p:cNvSpPr>
          <p:nvPr/>
        </p:nvSpPr>
        <p:spPr bwMode="auto">
          <a:xfrm>
            <a:off x="7365740" y="4874822"/>
            <a:ext cx="21240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梅興老師    指導</a:t>
            </a:r>
            <a:endParaRPr lang="zh-CN" altLang="en-US" sz="2000" b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9"/>
          <p:cNvSpPr>
            <a:spLocks noChangeArrowheads="1"/>
          </p:cNvSpPr>
          <p:nvPr/>
        </p:nvSpPr>
        <p:spPr bwMode="auto">
          <a:xfrm rot="9742950">
            <a:off x="-455082" y="902688"/>
            <a:ext cx="1875362" cy="1876331"/>
          </a:xfrm>
          <a:custGeom>
            <a:avLst/>
            <a:gdLst>
              <a:gd name="G0" fmla="+- 8050 0 0"/>
              <a:gd name="G1" fmla="+- 14745600 0 0"/>
              <a:gd name="G2" fmla="+- 0 0 14745600"/>
              <a:gd name="T0" fmla="*/ 0 256 1"/>
              <a:gd name="T1" fmla="*/ 180 256 1"/>
              <a:gd name="G3" fmla="+- 14745600 T0 T1"/>
              <a:gd name="T2" fmla="*/ 0 256 1"/>
              <a:gd name="T3" fmla="*/ 90 256 1"/>
              <a:gd name="G4" fmla="+- 14745600 T2 T3"/>
              <a:gd name="G5" fmla="*/ G4 2 1"/>
              <a:gd name="T4" fmla="*/ 90 256 1"/>
              <a:gd name="T5" fmla="*/ 0 256 1"/>
              <a:gd name="G6" fmla="+- 14745600 T4 T5"/>
              <a:gd name="G7" fmla="*/ G6 2 1"/>
              <a:gd name="G8" fmla="abs 147456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050"/>
              <a:gd name="G18" fmla="*/ 8050 1 2"/>
              <a:gd name="G19" fmla="+- G18 5400 0"/>
              <a:gd name="G20" fmla="cos G19 14745600"/>
              <a:gd name="G21" fmla="sin G19 14745600"/>
              <a:gd name="G22" fmla="+- G20 10800 0"/>
              <a:gd name="G23" fmla="+- G21 10800 0"/>
              <a:gd name="G24" fmla="+- 10800 0 G20"/>
              <a:gd name="G25" fmla="+- 8050 10800 0"/>
              <a:gd name="G26" fmla="?: G9 G17 G25"/>
              <a:gd name="G27" fmla="?: G9 0 21600"/>
              <a:gd name="G28" fmla="cos 10800 14745600"/>
              <a:gd name="G29" fmla="sin 10800 14745600"/>
              <a:gd name="G30" fmla="sin 8050 14745600"/>
              <a:gd name="G31" fmla="+- G28 10800 0"/>
              <a:gd name="G32" fmla="+- G29 10800 0"/>
              <a:gd name="G33" fmla="+- G30 10800 0"/>
              <a:gd name="G34" fmla="?: G4 0 G31"/>
              <a:gd name="G35" fmla="?: 14745600 G34 0"/>
              <a:gd name="G36" fmla="?: G6 G35 G31"/>
              <a:gd name="G37" fmla="+- 21600 0 G36"/>
              <a:gd name="G38" fmla="?: G4 0 G33"/>
              <a:gd name="G39" fmla="?: 147456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135 w 21600"/>
              <a:gd name="T15" fmla="*/ 4135 h 21600"/>
              <a:gd name="T16" fmla="*/ 10800 w 21600"/>
              <a:gd name="T17" fmla="*/ 2750 h 21600"/>
              <a:gd name="T18" fmla="*/ 17465 w 21600"/>
              <a:gd name="T19" fmla="*/ 413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107" y="5107"/>
                </a:moveTo>
                <a:cubicBezTo>
                  <a:pt x="6617" y="3598"/>
                  <a:pt x="8665" y="2750"/>
                  <a:pt x="10799" y="2750"/>
                </a:cubicBezTo>
                <a:cubicBezTo>
                  <a:pt x="12934" y="2749"/>
                  <a:pt x="14982" y="3598"/>
                  <a:pt x="16492" y="5107"/>
                </a:cubicBezTo>
                <a:lnTo>
                  <a:pt x="18436" y="3163"/>
                </a:lnTo>
                <a:cubicBezTo>
                  <a:pt x="16411" y="1137"/>
                  <a:pt x="13664" y="0"/>
                  <a:pt x="10800" y="0"/>
                </a:cubicBezTo>
                <a:cubicBezTo>
                  <a:pt x="7935" y="-1"/>
                  <a:pt x="5188" y="1137"/>
                  <a:pt x="3163" y="3163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 rot="20306452">
            <a:off x="57695" y="4607945"/>
            <a:ext cx="2068996" cy="2539536"/>
          </a:xfrm>
          <a:custGeom>
            <a:avLst/>
            <a:gdLst>
              <a:gd name="G0" fmla="+- 4915200 0 0"/>
              <a:gd name="G1" fmla="+- 11796480 0 0"/>
              <a:gd name="G2" fmla="+- 4915200 0 11796480"/>
              <a:gd name="G3" fmla="+- 10800 0 0"/>
              <a:gd name="G4" fmla="+- 0 0 491520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429 0 0"/>
              <a:gd name="G9" fmla="+- 0 0 11796480"/>
              <a:gd name="G10" fmla="+- 8429 0 2700"/>
              <a:gd name="G11" fmla="cos G10 4915200"/>
              <a:gd name="G12" fmla="sin G10 4915200"/>
              <a:gd name="G13" fmla="cos 13500 4915200"/>
              <a:gd name="G14" fmla="sin 13500 4915200"/>
              <a:gd name="G15" fmla="+- G11 10800 0"/>
              <a:gd name="G16" fmla="+- G12 10800 0"/>
              <a:gd name="G17" fmla="+- G13 10800 0"/>
              <a:gd name="G18" fmla="+- G14 10800 0"/>
              <a:gd name="G19" fmla="*/ 8429 1 2"/>
              <a:gd name="G20" fmla="+- G19 5400 0"/>
              <a:gd name="G21" fmla="cos G20 4915200"/>
              <a:gd name="G22" fmla="sin G20 4915200"/>
              <a:gd name="G23" fmla="+- G21 10800 0"/>
              <a:gd name="G24" fmla="+- G12 G23 G22"/>
              <a:gd name="G25" fmla="+- G22 G23 G11"/>
              <a:gd name="G26" fmla="cos 10800 4915200"/>
              <a:gd name="G27" fmla="sin 10800 4915200"/>
              <a:gd name="G28" fmla="cos 8429 4915200"/>
              <a:gd name="G29" fmla="sin 8429 491520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1796480"/>
              <a:gd name="G36" fmla="sin G34 11796480"/>
              <a:gd name="G37" fmla="+/ 11796480 491520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429 G39"/>
              <a:gd name="G43" fmla="sin 842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7374 w 21600"/>
              <a:gd name="T5" fmla="*/ 2231 h 21600"/>
              <a:gd name="T6" fmla="*/ 1185 w 21600"/>
              <a:gd name="T7" fmla="*/ 10800 h 21600"/>
              <a:gd name="T8" fmla="*/ 15931 w 21600"/>
              <a:gd name="T9" fmla="*/ 4112 h 21600"/>
              <a:gd name="T10" fmla="*/ 14294 w 21600"/>
              <a:gd name="T11" fmla="*/ 23839 h 21600"/>
              <a:gd name="T12" fmla="*/ 9534 w 21600"/>
              <a:gd name="T13" fmla="*/ 21093 h 21600"/>
              <a:gd name="T14" fmla="*/ 12282 w 21600"/>
              <a:gd name="T15" fmla="*/ 1633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2981" y="18941"/>
                </a:moveTo>
                <a:cubicBezTo>
                  <a:pt x="16666" y="17954"/>
                  <a:pt x="19229" y="14615"/>
                  <a:pt x="19229" y="10800"/>
                </a:cubicBezTo>
                <a:cubicBezTo>
                  <a:pt x="19229" y="6144"/>
                  <a:pt x="15455" y="2371"/>
                  <a:pt x="10800" y="2371"/>
                </a:cubicBezTo>
                <a:cubicBezTo>
                  <a:pt x="6144" y="2371"/>
                  <a:pt x="2371" y="6144"/>
                  <a:pt x="2371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5688"/>
                  <a:pt x="18316" y="19966"/>
                  <a:pt x="13595" y="21231"/>
                </a:cubicBezTo>
                <a:lnTo>
                  <a:pt x="14294" y="23839"/>
                </a:lnTo>
                <a:lnTo>
                  <a:pt x="9534" y="21093"/>
                </a:lnTo>
                <a:lnTo>
                  <a:pt x="12282" y="16333"/>
                </a:lnTo>
                <a:lnTo>
                  <a:pt x="12981" y="1894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4902"/>
            </a:scheme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Group 2"/>
          <p:cNvGrpSpPr>
            <a:grpSpLocks/>
          </p:cNvGrpSpPr>
          <p:nvPr/>
        </p:nvGrpSpPr>
        <p:grpSpPr bwMode="auto">
          <a:xfrm>
            <a:off x="4699440" y="763057"/>
            <a:ext cx="7180376" cy="5688354"/>
            <a:chOff x="-645602" y="-1665638"/>
            <a:chExt cx="7180833" cy="5688052"/>
          </a:xfrm>
        </p:grpSpPr>
        <p:sp>
          <p:nvSpPr>
            <p:cNvPr id="19" name="AutoShape 3"/>
            <p:cNvSpPr>
              <a:spLocks noChangeArrowheads="1"/>
            </p:cNvSpPr>
            <p:nvPr/>
          </p:nvSpPr>
          <p:spPr bwMode="auto">
            <a:xfrm rot="17432575">
              <a:off x="-410196" y="-1193571"/>
              <a:ext cx="2068886" cy="2539698"/>
            </a:xfrm>
            <a:custGeom>
              <a:avLst/>
              <a:gdLst>
                <a:gd name="G0" fmla="+- 4915200 0 0"/>
                <a:gd name="G1" fmla="+- 11796480 0 0"/>
                <a:gd name="G2" fmla="+- 4915200 0 11796480"/>
                <a:gd name="G3" fmla="+- 10800 0 0"/>
                <a:gd name="G4" fmla="+- 0 0 491520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11796480"/>
                <a:gd name="G10" fmla="+- 8429 0 2700"/>
                <a:gd name="G11" fmla="cos G10 4915200"/>
                <a:gd name="G12" fmla="sin G10 4915200"/>
                <a:gd name="G13" fmla="cos 13500 4915200"/>
                <a:gd name="G14" fmla="sin 13500 491520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4915200"/>
                <a:gd name="G22" fmla="sin G20 4915200"/>
                <a:gd name="G23" fmla="+- G21 10800 0"/>
                <a:gd name="G24" fmla="+- G12 G23 G22"/>
                <a:gd name="G25" fmla="+- G22 G23 G11"/>
                <a:gd name="G26" fmla="cos 10800 4915200"/>
                <a:gd name="G27" fmla="sin 10800 4915200"/>
                <a:gd name="G28" fmla="cos 8429 4915200"/>
                <a:gd name="G29" fmla="sin 8429 491520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796480"/>
                <a:gd name="G36" fmla="sin G34 11796480"/>
                <a:gd name="G37" fmla="+/ 11796480 491520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374 w 21600"/>
                <a:gd name="T5" fmla="*/ 2231 h 21600"/>
                <a:gd name="T6" fmla="*/ 1185 w 21600"/>
                <a:gd name="T7" fmla="*/ 10800 h 21600"/>
                <a:gd name="T8" fmla="*/ 15931 w 21600"/>
                <a:gd name="T9" fmla="*/ 4112 h 21600"/>
                <a:gd name="T10" fmla="*/ 14294 w 21600"/>
                <a:gd name="T11" fmla="*/ 23839 h 21600"/>
                <a:gd name="T12" fmla="*/ 9534 w 21600"/>
                <a:gd name="T13" fmla="*/ 21093 h 21600"/>
                <a:gd name="T14" fmla="*/ 12282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2981" y="18941"/>
                  </a:moveTo>
                  <a:cubicBezTo>
                    <a:pt x="16666" y="17954"/>
                    <a:pt x="19229" y="14615"/>
                    <a:pt x="19229" y="10800"/>
                  </a:cubicBezTo>
                  <a:cubicBezTo>
                    <a:pt x="19229" y="6144"/>
                    <a:pt x="15455" y="2371"/>
                    <a:pt x="10800" y="2371"/>
                  </a:cubicBezTo>
                  <a:cubicBezTo>
                    <a:pt x="6144" y="2371"/>
                    <a:pt x="2371" y="6144"/>
                    <a:pt x="2371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5688"/>
                    <a:pt x="18316" y="19966"/>
                    <a:pt x="13595" y="21231"/>
                  </a:cubicBezTo>
                  <a:lnTo>
                    <a:pt x="14294" y="23839"/>
                  </a:lnTo>
                  <a:lnTo>
                    <a:pt x="9534" y="21093"/>
                  </a:lnTo>
                  <a:lnTo>
                    <a:pt x="12282" y="16333"/>
                  </a:lnTo>
                  <a:lnTo>
                    <a:pt x="12981" y="18941"/>
                  </a:lnTo>
                  <a:close/>
                </a:path>
              </a:pathLst>
            </a:custGeom>
            <a:solidFill>
              <a:srgbClr val="A1BD70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AutoShape 6"/>
            <p:cNvSpPr>
              <a:spLocks noChangeArrowheads="1"/>
            </p:cNvSpPr>
            <p:nvPr/>
          </p:nvSpPr>
          <p:spPr bwMode="auto">
            <a:xfrm rot="20848969" flipH="1">
              <a:off x="3904963" y="-1665638"/>
              <a:ext cx="2630268" cy="3009721"/>
            </a:xfrm>
            <a:custGeom>
              <a:avLst/>
              <a:gdLst>
                <a:gd name="G0" fmla="+- 6881280 0 0"/>
                <a:gd name="G1" fmla="+- 20643840 0 0"/>
                <a:gd name="G2" fmla="+- 6881280 0 20643840"/>
                <a:gd name="G3" fmla="+- 10800 0 0"/>
                <a:gd name="G4" fmla="+- 0 0 688128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20643840"/>
                <a:gd name="G10" fmla="+- 8429 0 2700"/>
                <a:gd name="G11" fmla="cos G10 6881280"/>
                <a:gd name="G12" fmla="sin G10 6881280"/>
                <a:gd name="G13" fmla="cos 13500 6881280"/>
                <a:gd name="G14" fmla="sin 13500 688128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6881280"/>
                <a:gd name="G22" fmla="sin G20 6881280"/>
                <a:gd name="G23" fmla="+- G21 10800 0"/>
                <a:gd name="G24" fmla="+- G12 G23 G22"/>
                <a:gd name="G25" fmla="+- G22 G23 G11"/>
                <a:gd name="G26" fmla="cos 10800 6881280"/>
                <a:gd name="G27" fmla="sin 10800 6881280"/>
                <a:gd name="G28" fmla="cos 8429 6881280"/>
                <a:gd name="G29" fmla="sin 8429 688128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20643840"/>
                <a:gd name="G36" fmla="sin G34 20643840"/>
                <a:gd name="G37" fmla="+/ 20643840 688128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20153 w 21600"/>
                <a:gd name="T5" fmla="*/ 16199 h 21600"/>
                <a:gd name="T6" fmla="*/ 17598 w 21600"/>
                <a:gd name="T7" fmla="*/ 4001 h 21600"/>
                <a:gd name="T8" fmla="*/ 18099 w 21600"/>
                <a:gd name="T9" fmla="*/ 15014 h 21600"/>
                <a:gd name="T10" fmla="*/ 7305 w 21600"/>
                <a:gd name="T11" fmla="*/ 23839 h 21600"/>
                <a:gd name="T12" fmla="*/ 4557 w 21600"/>
                <a:gd name="T13" fmla="*/ 19081 h 21600"/>
                <a:gd name="T14" fmla="*/ 9317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8618" y="18941"/>
                  </a:moveTo>
                  <a:cubicBezTo>
                    <a:pt x="9329" y="19132"/>
                    <a:pt x="10063" y="19229"/>
                    <a:pt x="10800" y="19229"/>
                  </a:cubicBezTo>
                  <a:cubicBezTo>
                    <a:pt x="15455" y="19229"/>
                    <a:pt x="19229" y="15455"/>
                    <a:pt x="19229" y="10800"/>
                  </a:cubicBezTo>
                  <a:cubicBezTo>
                    <a:pt x="19229" y="8564"/>
                    <a:pt x="18340" y="6420"/>
                    <a:pt x="16760" y="4839"/>
                  </a:cubicBezTo>
                  <a:lnTo>
                    <a:pt x="18436" y="3163"/>
                  </a:lnTo>
                  <a:cubicBezTo>
                    <a:pt x="20462" y="5188"/>
                    <a:pt x="21599" y="7935"/>
                    <a:pt x="21600" y="10799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856" y="21600"/>
                    <a:pt x="8916" y="21476"/>
                    <a:pt x="8004" y="21231"/>
                  </a:cubicBezTo>
                  <a:lnTo>
                    <a:pt x="7305" y="23839"/>
                  </a:lnTo>
                  <a:lnTo>
                    <a:pt x="4557" y="19081"/>
                  </a:lnTo>
                  <a:lnTo>
                    <a:pt x="9317" y="16333"/>
                  </a:lnTo>
                  <a:lnTo>
                    <a:pt x="8618" y="18941"/>
                  </a:lnTo>
                  <a:close/>
                </a:path>
              </a:pathLst>
            </a:custGeom>
            <a:solidFill>
              <a:srgbClr val="F58D76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AutoShape 9"/>
            <p:cNvSpPr>
              <a:spLocks noChangeArrowheads="1"/>
            </p:cNvSpPr>
            <p:nvPr/>
          </p:nvSpPr>
          <p:spPr bwMode="auto">
            <a:xfrm rot="4432362">
              <a:off x="4021281" y="2146558"/>
              <a:ext cx="1875262" cy="1876450"/>
            </a:xfrm>
            <a:custGeom>
              <a:avLst/>
              <a:gdLst>
                <a:gd name="G0" fmla="+- 8050 0 0"/>
                <a:gd name="G1" fmla="+- 14745600 0 0"/>
                <a:gd name="G2" fmla="+- 0 0 14745600"/>
                <a:gd name="T0" fmla="*/ 0 256 1"/>
                <a:gd name="T1" fmla="*/ 180 256 1"/>
                <a:gd name="G3" fmla="+- 14745600 T0 T1"/>
                <a:gd name="T2" fmla="*/ 0 256 1"/>
                <a:gd name="T3" fmla="*/ 90 256 1"/>
                <a:gd name="G4" fmla="+- 14745600 T2 T3"/>
                <a:gd name="G5" fmla="*/ G4 2 1"/>
                <a:gd name="T4" fmla="*/ 90 256 1"/>
                <a:gd name="T5" fmla="*/ 0 256 1"/>
                <a:gd name="G6" fmla="+- 14745600 T4 T5"/>
                <a:gd name="G7" fmla="*/ G6 2 1"/>
                <a:gd name="G8" fmla="abs 147456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050"/>
                <a:gd name="G18" fmla="*/ 8050 1 2"/>
                <a:gd name="G19" fmla="+- G18 5400 0"/>
                <a:gd name="G20" fmla="cos G19 14745600"/>
                <a:gd name="G21" fmla="sin G19 14745600"/>
                <a:gd name="G22" fmla="+- G20 10800 0"/>
                <a:gd name="G23" fmla="+- G21 10800 0"/>
                <a:gd name="G24" fmla="+- 10800 0 G20"/>
                <a:gd name="G25" fmla="+- 8050 10800 0"/>
                <a:gd name="G26" fmla="?: G9 G17 G25"/>
                <a:gd name="G27" fmla="?: G9 0 21600"/>
                <a:gd name="G28" fmla="cos 10800 14745600"/>
                <a:gd name="G29" fmla="sin 10800 14745600"/>
                <a:gd name="G30" fmla="sin 8050 14745600"/>
                <a:gd name="G31" fmla="+- G28 10800 0"/>
                <a:gd name="G32" fmla="+- G29 10800 0"/>
                <a:gd name="G33" fmla="+- G30 10800 0"/>
                <a:gd name="G34" fmla="?: G4 0 G31"/>
                <a:gd name="G35" fmla="?: 14745600 G34 0"/>
                <a:gd name="G36" fmla="?: G6 G35 G31"/>
                <a:gd name="G37" fmla="+- 21600 0 G36"/>
                <a:gd name="G38" fmla="?: G4 0 G33"/>
                <a:gd name="G39" fmla="?: 147456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4135 w 21600"/>
                <a:gd name="T15" fmla="*/ 4135 h 21600"/>
                <a:gd name="T16" fmla="*/ 10800 w 21600"/>
                <a:gd name="T17" fmla="*/ 2750 h 21600"/>
                <a:gd name="T18" fmla="*/ 17465 w 21600"/>
                <a:gd name="T19" fmla="*/ 4135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107" y="5107"/>
                  </a:moveTo>
                  <a:cubicBezTo>
                    <a:pt x="6617" y="3598"/>
                    <a:pt x="8665" y="2750"/>
                    <a:pt x="10799" y="2750"/>
                  </a:cubicBezTo>
                  <a:cubicBezTo>
                    <a:pt x="12934" y="2749"/>
                    <a:pt x="14982" y="3598"/>
                    <a:pt x="16492" y="5107"/>
                  </a:cubicBezTo>
                  <a:lnTo>
                    <a:pt x="18436" y="3163"/>
                  </a:lnTo>
                  <a:cubicBezTo>
                    <a:pt x="16411" y="1137"/>
                    <a:pt x="13664" y="0"/>
                    <a:pt x="10800" y="0"/>
                  </a:cubicBezTo>
                  <a:cubicBezTo>
                    <a:pt x="7935" y="-1"/>
                    <a:pt x="5188" y="1137"/>
                    <a:pt x="3163" y="3163"/>
                  </a:cubicBezTo>
                  <a:close/>
                </a:path>
              </a:pathLst>
            </a:custGeom>
            <a:solidFill>
              <a:srgbClr val="FFE079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47" name="矩形 38"/>
          <p:cNvSpPr>
            <a:spLocks noChangeArrowheads="1"/>
          </p:cNvSpPr>
          <p:nvPr/>
        </p:nvSpPr>
        <p:spPr bwMode="auto">
          <a:xfrm rot="16200000">
            <a:off x="9992521" y="1026054"/>
            <a:ext cx="1814513" cy="2590800"/>
          </a:xfrm>
          <a:prstGeom prst="rect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53" name="任意多边形 48"/>
          <p:cNvSpPr>
            <a:spLocks noChangeArrowheads="1"/>
          </p:cNvSpPr>
          <p:nvPr/>
        </p:nvSpPr>
        <p:spPr bwMode="auto">
          <a:xfrm rot="16200000">
            <a:off x="10437021" y="3153304"/>
            <a:ext cx="925513" cy="925513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F58D76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59" name="文本框 61"/>
          <p:cNvSpPr>
            <a:spLocks noChangeArrowheads="1"/>
          </p:cNvSpPr>
          <p:nvPr/>
        </p:nvSpPr>
        <p:spPr bwMode="auto">
          <a:xfrm>
            <a:off x="10068555" y="2465393"/>
            <a:ext cx="16624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ARcore</a:t>
            </a:r>
            <a:endParaRPr lang="zh-CN" altLang="en-US" sz="32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63" name="文本框 66"/>
          <p:cNvSpPr>
            <a:spLocks noChangeArrowheads="1"/>
          </p:cNvSpPr>
          <p:nvPr/>
        </p:nvSpPr>
        <p:spPr bwMode="auto">
          <a:xfrm>
            <a:off x="10664827" y="3293004"/>
            <a:ext cx="469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sz="36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82" name="矩形 10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83" name="文本框 102"/>
          <p:cNvSpPr>
            <a:spLocks noChangeArrowheads="1"/>
          </p:cNvSpPr>
          <p:nvPr/>
        </p:nvSpPr>
        <p:spPr bwMode="auto">
          <a:xfrm>
            <a:off x="320675" y="339725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使用技術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01" y="1489337"/>
            <a:ext cx="1928952" cy="1071472"/>
          </a:xfrm>
          <a:prstGeom prst="rect">
            <a:avLst/>
          </a:prstGeom>
          <a:noFill/>
        </p:spPr>
      </p:pic>
      <p:sp>
        <p:nvSpPr>
          <p:cNvPr id="33" name="矩形 39"/>
          <p:cNvSpPr>
            <a:spLocks noChangeArrowheads="1"/>
          </p:cNvSpPr>
          <p:nvPr/>
        </p:nvSpPr>
        <p:spPr bwMode="auto">
          <a:xfrm rot="16200000">
            <a:off x="10000012" y="1025261"/>
            <a:ext cx="1816100" cy="2590800"/>
          </a:xfrm>
          <a:prstGeom prst="rect">
            <a:avLst/>
          </a:pr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4" name="任意多边形 54"/>
          <p:cNvSpPr>
            <a:spLocks noChangeArrowheads="1"/>
          </p:cNvSpPr>
          <p:nvPr/>
        </p:nvSpPr>
        <p:spPr bwMode="auto">
          <a:xfrm rot="16200000">
            <a:off x="10445308" y="3152510"/>
            <a:ext cx="925512" cy="925513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A37F67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5" name="文本框 63"/>
          <p:cNvSpPr>
            <a:spLocks noChangeArrowheads="1"/>
          </p:cNvSpPr>
          <p:nvPr/>
        </p:nvSpPr>
        <p:spPr bwMode="auto">
          <a:xfrm>
            <a:off x="10459599" y="2525724"/>
            <a:ext cx="7906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Git</a:t>
            </a:r>
            <a:endParaRPr lang="zh-CN" altLang="en-US" sz="32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文本框 68"/>
          <p:cNvSpPr>
            <a:spLocks noChangeArrowheads="1"/>
          </p:cNvSpPr>
          <p:nvPr/>
        </p:nvSpPr>
        <p:spPr bwMode="auto">
          <a:xfrm>
            <a:off x="10673112" y="3293004"/>
            <a:ext cx="47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endParaRPr lang="zh-CN" altLang="en-US" sz="36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362" y="1476457"/>
            <a:ext cx="1093399" cy="1093399"/>
          </a:xfrm>
          <a:prstGeom prst="rect">
            <a:avLst/>
          </a:prstGeom>
        </p:spPr>
      </p:pic>
      <p:sp>
        <p:nvSpPr>
          <p:cNvPr id="40" name="文本框 66"/>
          <p:cNvSpPr>
            <a:spLocks noChangeArrowheads="1"/>
          </p:cNvSpPr>
          <p:nvPr/>
        </p:nvSpPr>
        <p:spPr bwMode="auto">
          <a:xfrm>
            <a:off x="3459831" y="155021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版本控制</a:t>
            </a:r>
            <a:endParaRPr lang="zh-CN" altLang="en-US" sz="2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026" name="Picture 2" descr="ãgithub desktop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2" y="2320661"/>
            <a:ext cx="5887018" cy="404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725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9"/>
          <p:cNvSpPr>
            <a:spLocks noChangeArrowheads="1"/>
          </p:cNvSpPr>
          <p:nvPr/>
        </p:nvSpPr>
        <p:spPr bwMode="auto">
          <a:xfrm rot="9742950">
            <a:off x="-455082" y="902688"/>
            <a:ext cx="1875362" cy="1876331"/>
          </a:xfrm>
          <a:custGeom>
            <a:avLst/>
            <a:gdLst>
              <a:gd name="G0" fmla="+- 8050 0 0"/>
              <a:gd name="G1" fmla="+- 14745600 0 0"/>
              <a:gd name="G2" fmla="+- 0 0 14745600"/>
              <a:gd name="T0" fmla="*/ 0 256 1"/>
              <a:gd name="T1" fmla="*/ 180 256 1"/>
              <a:gd name="G3" fmla="+- 14745600 T0 T1"/>
              <a:gd name="T2" fmla="*/ 0 256 1"/>
              <a:gd name="T3" fmla="*/ 90 256 1"/>
              <a:gd name="G4" fmla="+- 14745600 T2 T3"/>
              <a:gd name="G5" fmla="*/ G4 2 1"/>
              <a:gd name="T4" fmla="*/ 90 256 1"/>
              <a:gd name="T5" fmla="*/ 0 256 1"/>
              <a:gd name="G6" fmla="+- 14745600 T4 T5"/>
              <a:gd name="G7" fmla="*/ G6 2 1"/>
              <a:gd name="G8" fmla="abs 147456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050"/>
              <a:gd name="G18" fmla="*/ 8050 1 2"/>
              <a:gd name="G19" fmla="+- G18 5400 0"/>
              <a:gd name="G20" fmla="cos G19 14745600"/>
              <a:gd name="G21" fmla="sin G19 14745600"/>
              <a:gd name="G22" fmla="+- G20 10800 0"/>
              <a:gd name="G23" fmla="+- G21 10800 0"/>
              <a:gd name="G24" fmla="+- 10800 0 G20"/>
              <a:gd name="G25" fmla="+- 8050 10800 0"/>
              <a:gd name="G26" fmla="?: G9 G17 G25"/>
              <a:gd name="G27" fmla="?: G9 0 21600"/>
              <a:gd name="G28" fmla="cos 10800 14745600"/>
              <a:gd name="G29" fmla="sin 10800 14745600"/>
              <a:gd name="G30" fmla="sin 8050 14745600"/>
              <a:gd name="G31" fmla="+- G28 10800 0"/>
              <a:gd name="G32" fmla="+- G29 10800 0"/>
              <a:gd name="G33" fmla="+- G30 10800 0"/>
              <a:gd name="G34" fmla="?: G4 0 G31"/>
              <a:gd name="G35" fmla="?: 14745600 G34 0"/>
              <a:gd name="G36" fmla="?: G6 G35 G31"/>
              <a:gd name="G37" fmla="+- 21600 0 G36"/>
              <a:gd name="G38" fmla="?: G4 0 G33"/>
              <a:gd name="G39" fmla="?: 147456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135 w 21600"/>
              <a:gd name="T15" fmla="*/ 4135 h 21600"/>
              <a:gd name="T16" fmla="*/ 10800 w 21600"/>
              <a:gd name="T17" fmla="*/ 2750 h 21600"/>
              <a:gd name="T18" fmla="*/ 17465 w 21600"/>
              <a:gd name="T19" fmla="*/ 413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107" y="5107"/>
                </a:moveTo>
                <a:cubicBezTo>
                  <a:pt x="6617" y="3598"/>
                  <a:pt x="8665" y="2750"/>
                  <a:pt x="10799" y="2750"/>
                </a:cubicBezTo>
                <a:cubicBezTo>
                  <a:pt x="12934" y="2749"/>
                  <a:pt x="14982" y="3598"/>
                  <a:pt x="16492" y="5107"/>
                </a:cubicBezTo>
                <a:lnTo>
                  <a:pt x="18436" y="3163"/>
                </a:lnTo>
                <a:cubicBezTo>
                  <a:pt x="16411" y="1137"/>
                  <a:pt x="13664" y="0"/>
                  <a:pt x="10800" y="0"/>
                </a:cubicBezTo>
                <a:cubicBezTo>
                  <a:pt x="7935" y="-1"/>
                  <a:pt x="5188" y="1137"/>
                  <a:pt x="3163" y="3163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AutoShape 3"/>
          <p:cNvSpPr>
            <a:spLocks noChangeArrowheads="1"/>
          </p:cNvSpPr>
          <p:nvPr/>
        </p:nvSpPr>
        <p:spPr bwMode="auto">
          <a:xfrm rot="20306452">
            <a:off x="57695" y="4607945"/>
            <a:ext cx="2068996" cy="2539536"/>
          </a:xfrm>
          <a:custGeom>
            <a:avLst/>
            <a:gdLst>
              <a:gd name="G0" fmla="+- 4915200 0 0"/>
              <a:gd name="G1" fmla="+- 11796480 0 0"/>
              <a:gd name="G2" fmla="+- 4915200 0 11796480"/>
              <a:gd name="G3" fmla="+- 10800 0 0"/>
              <a:gd name="G4" fmla="+- 0 0 491520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429 0 0"/>
              <a:gd name="G9" fmla="+- 0 0 11796480"/>
              <a:gd name="G10" fmla="+- 8429 0 2700"/>
              <a:gd name="G11" fmla="cos G10 4915200"/>
              <a:gd name="G12" fmla="sin G10 4915200"/>
              <a:gd name="G13" fmla="cos 13500 4915200"/>
              <a:gd name="G14" fmla="sin 13500 4915200"/>
              <a:gd name="G15" fmla="+- G11 10800 0"/>
              <a:gd name="G16" fmla="+- G12 10800 0"/>
              <a:gd name="G17" fmla="+- G13 10800 0"/>
              <a:gd name="G18" fmla="+- G14 10800 0"/>
              <a:gd name="G19" fmla="*/ 8429 1 2"/>
              <a:gd name="G20" fmla="+- G19 5400 0"/>
              <a:gd name="G21" fmla="cos G20 4915200"/>
              <a:gd name="G22" fmla="sin G20 4915200"/>
              <a:gd name="G23" fmla="+- G21 10800 0"/>
              <a:gd name="G24" fmla="+- G12 G23 G22"/>
              <a:gd name="G25" fmla="+- G22 G23 G11"/>
              <a:gd name="G26" fmla="cos 10800 4915200"/>
              <a:gd name="G27" fmla="sin 10800 4915200"/>
              <a:gd name="G28" fmla="cos 8429 4915200"/>
              <a:gd name="G29" fmla="sin 8429 491520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1796480"/>
              <a:gd name="G36" fmla="sin G34 11796480"/>
              <a:gd name="G37" fmla="+/ 11796480 491520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429 G39"/>
              <a:gd name="G43" fmla="sin 842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7374 w 21600"/>
              <a:gd name="T5" fmla="*/ 2231 h 21600"/>
              <a:gd name="T6" fmla="*/ 1185 w 21600"/>
              <a:gd name="T7" fmla="*/ 10800 h 21600"/>
              <a:gd name="T8" fmla="*/ 15931 w 21600"/>
              <a:gd name="T9" fmla="*/ 4112 h 21600"/>
              <a:gd name="T10" fmla="*/ 14294 w 21600"/>
              <a:gd name="T11" fmla="*/ 23839 h 21600"/>
              <a:gd name="T12" fmla="*/ 9534 w 21600"/>
              <a:gd name="T13" fmla="*/ 21093 h 21600"/>
              <a:gd name="T14" fmla="*/ 12282 w 21600"/>
              <a:gd name="T15" fmla="*/ 1633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2981" y="18941"/>
                </a:moveTo>
                <a:cubicBezTo>
                  <a:pt x="16666" y="17954"/>
                  <a:pt x="19229" y="14615"/>
                  <a:pt x="19229" y="10800"/>
                </a:cubicBezTo>
                <a:cubicBezTo>
                  <a:pt x="19229" y="6144"/>
                  <a:pt x="15455" y="2371"/>
                  <a:pt x="10800" y="2371"/>
                </a:cubicBezTo>
                <a:cubicBezTo>
                  <a:pt x="6144" y="2371"/>
                  <a:pt x="2371" y="6144"/>
                  <a:pt x="2371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5688"/>
                  <a:pt x="18316" y="19966"/>
                  <a:pt x="13595" y="21231"/>
                </a:cubicBezTo>
                <a:lnTo>
                  <a:pt x="14294" y="23839"/>
                </a:lnTo>
                <a:lnTo>
                  <a:pt x="9534" y="21093"/>
                </a:lnTo>
                <a:lnTo>
                  <a:pt x="12282" y="16333"/>
                </a:lnTo>
                <a:lnTo>
                  <a:pt x="12981" y="1894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4902"/>
            </a:scheme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4699440" y="763057"/>
            <a:ext cx="7180376" cy="5688354"/>
            <a:chOff x="-645602" y="-1665638"/>
            <a:chExt cx="7180833" cy="5688052"/>
          </a:xfrm>
        </p:grpSpPr>
        <p:sp>
          <p:nvSpPr>
            <p:cNvPr id="34" name="AutoShape 3"/>
            <p:cNvSpPr>
              <a:spLocks noChangeArrowheads="1"/>
            </p:cNvSpPr>
            <p:nvPr/>
          </p:nvSpPr>
          <p:spPr bwMode="auto">
            <a:xfrm rot="17432575">
              <a:off x="-410196" y="-1193571"/>
              <a:ext cx="2068886" cy="2539698"/>
            </a:xfrm>
            <a:custGeom>
              <a:avLst/>
              <a:gdLst>
                <a:gd name="G0" fmla="+- 4915200 0 0"/>
                <a:gd name="G1" fmla="+- 11796480 0 0"/>
                <a:gd name="G2" fmla="+- 4915200 0 11796480"/>
                <a:gd name="G3" fmla="+- 10800 0 0"/>
                <a:gd name="G4" fmla="+- 0 0 491520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11796480"/>
                <a:gd name="G10" fmla="+- 8429 0 2700"/>
                <a:gd name="G11" fmla="cos G10 4915200"/>
                <a:gd name="G12" fmla="sin G10 4915200"/>
                <a:gd name="G13" fmla="cos 13500 4915200"/>
                <a:gd name="G14" fmla="sin 13500 491520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4915200"/>
                <a:gd name="G22" fmla="sin G20 4915200"/>
                <a:gd name="G23" fmla="+- G21 10800 0"/>
                <a:gd name="G24" fmla="+- G12 G23 G22"/>
                <a:gd name="G25" fmla="+- G22 G23 G11"/>
                <a:gd name="G26" fmla="cos 10800 4915200"/>
                <a:gd name="G27" fmla="sin 10800 4915200"/>
                <a:gd name="G28" fmla="cos 8429 4915200"/>
                <a:gd name="G29" fmla="sin 8429 491520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796480"/>
                <a:gd name="G36" fmla="sin G34 11796480"/>
                <a:gd name="G37" fmla="+/ 11796480 491520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374 w 21600"/>
                <a:gd name="T5" fmla="*/ 2231 h 21600"/>
                <a:gd name="T6" fmla="*/ 1185 w 21600"/>
                <a:gd name="T7" fmla="*/ 10800 h 21600"/>
                <a:gd name="T8" fmla="*/ 15931 w 21600"/>
                <a:gd name="T9" fmla="*/ 4112 h 21600"/>
                <a:gd name="T10" fmla="*/ 14294 w 21600"/>
                <a:gd name="T11" fmla="*/ 23839 h 21600"/>
                <a:gd name="T12" fmla="*/ 9534 w 21600"/>
                <a:gd name="T13" fmla="*/ 21093 h 21600"/>
                <a:gd name="T14" fmla="*/ 12282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2981" y="18941"/>
                  </a:moveTo>
                  <a:cubicBezTo>
                    <a:pt x="16666" y="17954"/>
                    <a:pt x="19229" y="14615"/>
                    <a:pt x="19229" y="10800"/>
                  </a:cubicBezTo>
                  <a:cubicBezTo>
                    <a:pt x="19229" y="6144"/>
                    <a:pt x="15455" y="2371"/>
                    <a:pt x="10800" y="2371"/>
                  </a:cubicBezTo>
                  <a:cubicBezTo>
                    <a:pt x="6144" y="2371"/>
                    <a:pt x="2371" y="6144"/>
                    <a:pt x="2371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5688"/>
                    <a:pt x="18316" y="19966"/>
                    <a:pt x="13595" y="21231"/>
                  </a:cubicBezTo>
                  <a:lnTo>
                    <a:pt x="14294" y="23839"/>
                  </a:lnTo>
                  <a:lnTo>
                    <a:pt x="9534" y="21093"/>
                  </a:lnTo>
                  <a:lnTo>
                    <a:pt x="12282" y="16333"/>
                  </a:lnTo>
                  <a:lnTo>
                    <a:pt x="12981" y="18941"/>
                  </a:lnTo>
                  <a:close/>
                </a:path>
              </a:pathLst>
            </a:custGeom>
            <a:solidFill>
              <a:srgbClr val="A1BD70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20848969" flipH="1">
              <a:off x="3904963" y="-1665638"/>
              <a:ext cx="2630268" cy="3009721"/>
            </a:xfrm>
            <a:custGeom>
              <a:avLst/>
              <a:gdLst>
                <a:gd name="G0" fmla="+- 6881280 0 0"/>
                <a:gd name="G1" fmla="+- 20643840 0 0"/>
                <a:gd name="G2" fmla="+- 6881280 0 20643840"/>
                <a:gd name="G3" fmla="+- 10800 0 0"/>
                <a:gd name="G4" fmla="+- 0 0 688128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20643840"/>
                <a:gd name="G10" fmla="+- 8429 0 2700"/>
                <a:gd name="G11" fmla="cos G10 6881280"/>
                <a:gd name="G12" fmla="sin G10 6881280"/>
                <a:gd name="G13" fmla="cos 13500 6881280"/>
                <a:gd name="G14" fmla="sin 13500 688128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6881280"/>
                <a:gd name="G22" fmla="sin G20 6881280"/>
                <a:gd name="G23" fmla="+- G21 10800 0"/>
                <a:gd name="G24" fmla="+- G12 G23 G22"/>
                <a:gd name="G25" fmla="+- G22 G23 G11"/>
                <a:gd name="G26" fmla="cos 10800 6881280"/>
                <a:gd name="G27" fmla="sin 10800 6881280"/>
                <a:gd name="G28" fmla="cos 8429 6881280"/>
                <a:gd name="G29" fmla="sin 8429 688128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20643840"/>
                <a:gd name="G36" fmla="sin G34 20643840"/>
                <a:gd name="G37" fmla="+/ 20643840 688128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20153 w 21600"/>
                <a:gd name="T5" fmla="*/ 16199 h 21600"/>
                <a:gd name="T6" fmla="*/ 17598 w 21600"/>
                <a:gd name="T7" fmla="*/ 4001 h 21600"/>
                <a:gd name="T8" fmla="*/ 18099 w 21600"/>
                <a:gd name="T9" fmla="*/ 15014 h 21600"/>
                <a:gd name="T10" fmla="*/ 7305 w 21600"/>
                <a:gd name="T11" fmla="*/ 23839 h 21600"/>
                <a:gd name="T12" fmla="*/ 4557 w 21600"/>
                <a:gd name="T13" fmla="*/ 19081 h 21600"/>
                <a:gd name="T14" fmla="*/ 9317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8618" y="18941"/>
                  </a:moveTo>
                  <a:cubicBezTo>
                    <a:pt x="9329" y="19132"/>
                    <a:pt x="10063" y="19229"/>
                    <a:pt x="10800" y="19229"/>
                  </a:cubicBezTo>
                  <a:cubicBezTo>
                    <a:pt x="15455" y="19229"/>
                    <a:pt x="19229" y="15455"/>
                    <a:pt x="19229" y="10800"/>
                  </a:cubicBezTo>
                  <a:cubicBezTo>
                    <a:pt x="19229" y="8564"/>
                    <a:pt x="18340" y="6420"/>
                    <a:pt x="16760" y="4839"/>
                  </a:cubicBezTo>
                  <a:lnTo>
                    <a:pt x="18436" y="3163"/>
                  </a:lnTo>
                  <a:cubicBezTo>
                    <a:pt x="20462" y="5188"/>
                    <a:pt x="21599" y="7935"/>
                    <a:pt x="21600" y="10799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856" y="21600"/>
                    <a:pt x="8916" y="21476"/>
                    <a:pt x="8004" y="21231"/>
                  </a:cubicBezTo>
                  <a:lnTo>
                    <a:pt x="7305" y="23839"/>
                  </a:lnTo>
                  <a:lnTo>
                    <a:pt x="4557" y="19081"/>
                  </a:lnTo>
                  <a:lnTo>
                    <a:pt x="9317" y="16333"/>
                  </a:lnTo>
                  <a:lnTo>
                    <a:pt x="8618" y="18941"/>
                  </a:lnTo>
                  <a:close/>
                </a:path>
              </a:pathLst>
            </a:custGeom>
            <a:solidFill>
              <a:srgbClr val="F58D76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9"/>
            <p:cNvSpPr>
              <a:spLocks noChangeArrowheads="1"/>
            </p:cNvSpPr>
            <p:nvPr/>
          </p:nvSpPr>
          <p:spPr bwMode="auto">
            <a:xfrm rot="4432362">
              <a:off x="4021281" y="2146558"/>
              <a:ext cx="1875262" cy="1876450"/>
            </a:xfrm>
            <a:custGeom>
              <a:avLst/>
              <a:gdLst>
                <a:gd name="G0" fmla="+- 8050 0 0"/>
                <a:gd name="G1" fmla="+- 14745600 0 0"/>
                <a:gd name="G2" fmla="+- 0 0 14745600"/>
                <a:gd name="T0" fmla="*/ 0 256 1"/>
                <a:gd name="T1" fmla="*/ 180 256 1"/>
                <a:gd name="G3" fmla="+- 14745600 T0 T1"/>
                <a:gd name="T2" fmla="*/ 0 256 1"/>
                <a:gd name="T3" fmla="*/ 90 256 1"/>
                <a:gd name="G4" fmla="+- 14745600 T2 T3"/>
                <a:gd name="G5" fmla="*/ G4 2 1"/>
                <a:gd name="T4" fmla="*/ 90 256 1"/>
                <a:gd name="T5" fmla="*/ 0 256 1"/>
                <a:gd name="G6" fmla="+- 14745600 T4 T5"/>
                <a:gd name="G7" fmla="*/ G6 2 1"/>
                <a:gd name="G8" fmla="abs 147456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050"/>
                <a:gd name="G18" fmla="*/ 8050 1 2"/>
                <a:gd name="G19" fmla="+- G18 5400 0"/>
                <a:gd name="G20" fmla="cos G19 14745600"/>
                <a:gd name="G21" fmla="sin G19 14745600"/>
                <a:gd name="G22" fmla="+- G20 10800 0"/>
                <a:gd name="G23" fmla="+- G21 10800 0"/>
                <a:gd name="G24" fmla="+- 10800 0 G20"/>
                <a:gd name="G25" fmla="+- 8050 10800 0"/>
                <a:gd name="G26" fmla="?: G9 G17 G25"/>
                <a:gd name="G27" fmla="?: G9 0 21600"/>
                <a:gd name="G28" fmla="cos 10800 14745600"/>
                <a:gd name="G29" fmla="sin 10800 14745600"/>
                <a:gd name="G30" fmla="sin 8050 14745600"/>
                <a:gd name="G31" fmla="+- G28 10800 0"/>
                <a:gd name="G32" fmla="+- G29 10800 0"/>
                <a:gd name="G33" fmla="+- G30 10800 0"/>
                <a:gd name="G34" fmla="?: G4 0 G31"/>
                <a:gd name="G35" fmla="?: 14745600 G34 0"/>
                <a:gd name="G36" fmla="?: G6 G35 G31"/>
                <a:gd name="G37" fmla="+- 21600 0 G36"/>
                <a:gd name="G38" fmla="?: G4 0 G33"/>
                <a:gd name="G39" fmla="?: 147456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4135 w 21600"/>
                <a:gd name="T15" fmla="*/ 4135 h 21600"/>
                <a:gd name="T16" fmla="*/ 10800 w 21600"/>
                <a:gd name="T17" fmla="*/ 2750 h 21600"/>
                <a:gd name="T18" fmla="*/ 17465 w 21600"/>
                <a:gd name="T19" fmla="*/ 4135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107" y="5107"/>
                  </a:moveTo>
                  <a:cubicBezTo>
                    <a:pt x="6617" y="3598"/>
                    <a:pt x="8665" y="2750"/>
                    <a:pt x="10799" y="2750"/>
                  </a:cubicBezTo>
                  <a:cubicBezTo>
                    <a:pt x="12934" y="2749"/>
                    <a:pt x="14982" y="3598"/>
                    <a:pt x="16492" y="5107"/>
                  </a:cubicBezTo>
                  <a:lnTo>
                    <a:pt x="18436" y="3163"/>
                  </a:lnTo>
                  <a:cubicBezTo>
                    <a:pt x="16411" y="1137"/>
                    <a:pt x="13664" y="0"/>
                    <a:pt x="10800" y="0"/>
                  </a:cubicBezTo>
                  <a:cubicBezTo>
                    <a:pt x="7935" y="-1"/>
                    <a:pt x="5188" y="1137"/>
                    <a:pt x="3163" y="3163"/>
                  </a:cubicBezTo>
                  <a:close/>
                </a:path>
              </a:pathLst>
            </a:custGeom>
            <a:solidFill>
              <a:srgbClr val="FFE079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矩形 40"/>
          <p:cNvSpPr>
            <a:spLocks noChangeArrowheads="1"/>
          </p:cNvSpPr>
          <p:nvPr/>
        </p:nvSpPr>
        <p:spPr bwMode="auto">
          <a:xfrm rot="16200000">
            <a:off x="9989344" y="2482058"/>
            <a:ext cx="1814512" cy="259080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2" name="任意多边形 49"/>
          <p:cNvSpPr>
            <a:spLocks noChangeArrowheads="1"/>
          </p:cNvSpPr>
          <p:nvPr/>
        </p:nvSpPr>
        <p:spPr bwMode="auto">
          <a:xfrm rot="16200000">
            <a:off x="10434638" y="4609308"/>
            <a:ext cx="923925" cy="925513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FFC000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60" name="文本框 62"/>
          <p:cNvSpPr>
            <a:spLocks noChangeArrowheads="1"/>
          </p:cNvSpPr>
          <p:nvPr/>
        </p:nvSpPr>
        <p:spPr bwMode="auto">
          <a:xfrm>
            <a:off x="10018175" y="3955532"/>
            <a:ext cx="18932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Mapbox</a:t>
            </a:r>
            <a:endParaRPr lang="zh-CN" altLang="en-US" sz="32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64" name="文本框 67"/>
          <p:cNvSpPr>
            <a:spLocks noChangeArrowheads="1"/>
          </p:cNvSpPr>
          <p:nvPr/>
        </p:nvSpPr>
        <p:spPr bwMode="auto">
          <a:xfrm>
            <a:off x="10651066" y="4748213"/>
            <a:ext cx="469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endParaRPr lang="zh-CN" altLang="en-US" sz="36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82" name="矩形 10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83" name="文本框 102"/>
          <p:cNvSpPr>
            <a:spLocks noChangeArrowheads="1"/>
          </p:cNvSpPr>
          <p:nvPr/>
        </p:nvSpPr>
        <p:spPr bwMode="auto">
          <a:xfrm>
            <a:off x="320675" y="339725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使用技術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96" y="2772062"/>
            <a:ext cx="1414241" cy="1414241"/>
          </a:xfrm>
          <a:prstGeom prst="rect">
            <a:avLst/>
          </a:prstGeom>
        </p:spPr>
      </p:pic>
      <p:sp>
        <p:nvSpPr>
          <p:cNvPr id="11" name="矩形 38"/>
          <p:cNvSpPr>
            <a:spLocks noChangeArrowheads="1"/>
          </p:cNvSpPr>
          <p:nvPr/>
        </p:nvSpPr>
        <p:spPr bwMode="auto">
          <a:xfrm rot="16200000">
            <a:off x="9989344" y="2481265"/>
            <a:ext cx="1814513" cy="2590800"/>
          </a:xfrm>
          <a:prstGeom prst="rect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任意多边形 48"/>
          <p:cNvSpPr>
            <a:spLocks noChangeArrowheads="1"/>
          </p:cNvSpPr>
          <p:nvPr/>
        </p:nvSpPr>
        <p:spPr bwMode="auto">
          <a:xfrm rot="16200000">
            <a:off x="10433844" y="4608515"/>
            <a:ext cx="925513" cy="925513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F58D76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文本框 61"/>
          <p:cNvSpPr>
            <a:spLocks noChangeArrowheads="1"/>
          </p:cNvSpPr>
          <p:nvPr/>
        </p:nvSpPr>
        <p:spPr bwMode="auto">
          <a:xfrm>
            <a:off x="10065378" y="3920604"/>
            <a:ext cx="16624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ARcore</a:t>
            </a:r>
            <a:endParaRPr lang="zh-CN" altLang="en-US" sz="32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文本框 66"/>
          <p:cNvSpPr>
            <a:spLocks noChangeArrowheads="1"/>
          </p:cNvSpPr>
          <p:nvPr/>
        </p:nvSpPr>
        <p:spPr bwMode="auto">
          <a:xfrm>
            <a:off x="10661650" y="4748215"/>
            <a:ext cx="47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endParaRPr lang="zh-CN" altLang="en-US" sz="36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124" y="2944548"/>
            <a:ext cx="1928952" cy="1071472"/>
          </a:xfrm>
          <a:prstGeom prst="rect">
            <a:avLst/>
          </a:prstGeom>
          <a:noFill/>
        </p:spPr>
      </p:pic>
      <p:grpSp>
        <p:nvGrpSpPr>
          <p:cNvPr id="16" name="组合 9"/>
          <p:cNvGrpSpPr>
            <a:grpSpLocks/>
          </p:cNvGrpSpPr>
          <p:nvPr/>
        </p:nvGrpSpPr>
        <p:grpSpPr bwMode="auto">
          <a:xfrm>
            <a:off x="637921" y="2465393"/>
            <a:ext cx="2140448" cy="2528604"/>
            <a:chOff x="0" y="0"/>
            <a:chExt cx="2467610" cy="2418812"/>
          </a:xfrm>
        </p:grpSpPr>
        <p:sp>
          <p:nvSpPr>
            <p:cNvPr id="17" name="矩形 2"/>
            <p:cNvSpPr>
              <a:spLocks noChangeArrowheads="1"/>
            </p:cNvSpPr>
            <p:nvPr/>
          </p:nvSpPr>
          <p:spPr bwMode="auto">
            <a:xfrm>
              <a:off x="0" y="0"/>
              <a:ext cx="2467610" cy="1276350"/>
            </a:xfrm>
            <a:prstGeom prst="rect">
              <a:avLst/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8" name="任意多边形 7"/>
            <p:cNvSpPr>
              <a:spLocks noChangeArrowheads="1"/>
            </p:cNvSpPr>
            <p:nvPr/>
          </p:nvSpPr>
          <p:spPr bwMode="auto">
            <a:xfrm>
              <a:off x="1620807" y="1246628"/>
              <a:ext cx="812116" cy="1172184"/>
            </a:xfrm>
            <a:custGeom>
              <a:avLst/>
              <a:gdLst>
                <a:gd name="T0" fmla="*/ 361950 w 647700"/>
                <a:gd name="T1" fmla="*/ 19050 h 1104900"/>
                <a:gd name="T2" fmla="*/ 114300 w 647700"/>
                <a:gd name="T3" fmla="*/ 495300 h 1104900"/>
                <a:gd name="T4" fmla="*/ 361950 w 647700"/>
                <a:gd name="T5" fmla="*/ 495300 h 1104900"/>
                <a:gd name="T6" fmla="*/ 0 w 647700"/>
                <a:gd name="T7" fmla="*/ 1104900 h 1104900"/>
                <a:gd name="T8" fmla="*/ 609600 w 647700"/>
                <a:gd name="T9" fmla="*/ 400050 h 1104900"/>
                <a:gd name="T10" fmla="*/ 361950 w 647700"/>
                <a:gd name="T11" fmla="*/ 400050 h 1104900"/>
                <a:gd name="T12" fmla="*/ 647700 w 647700"/>
                <a:gd name="T13" fmla="*/ 0 h 11049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7700"/>
                <a:gd name="T22" fmla="*/ 0 h 1104900"/>
                <a:gd name="T23" fmla="*/ 647700 w 647700"/>
                <a:gd name="T24" fmla="*/ 1104900 h 11049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7700" h="1104900">
                  <a:moveTo>
                    <a:pt x="361950" y="19050"/>
                  </a:moveTo>
                  <a:lnTo>
                    <a:pt x="114300" y="495300"/>
                  </a:lnTo>
                  <a:lnTo>
                    <a:pt x="361950" y="495300"/>
                  </a:lnTo>
                  <a:lnTo>
                    <a:pt x="0" y="1104900"/>
                  </a:lnTo>
                  <a:lnTo>
                    <a:pt x="609600" y="400050"/>
                  </a:lnTo>
                  <a:lnTo>
                    <a:pt x="361950" y="400050"/>
                  </a:lnTo>
                  <a:lnTo>
                    <a:pt x="647700" y="0"/>
                  </a:lnTo>
                </a:path>
              </a:pathLst>
            </a:custGeom>
            <a:solidFill>
              <a:srgbClr val="6881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9" name="组合 58"/>
          <p:cNvGrpSpPr>
            <a:grpSpLocks/>
          </p:cNvGrpSpPr>
          <p:nvPr/>
        </p:nvGrpSpPr>
        <p:grpSpPr bwMode="auto">
          <a:xfrm>
            <a:off x="3713556" y="2465393"/>
            <a:ext cx="2195382" cy="2488932"/>
            <a:chOff x="0" y="0"/>
            <a:chExt cx="2467610" cy="2343150"/>
          </a:xfrm>
        </p:grpSpPr>
        <p:sp>
          <p:nvSpPr>
            <p:cNvPr id="20" name="矩形 59"/>
            <p:cNvSpPr>
              <a:spLocks noChangeArrowheads="1"/>
            </p:cNvSpPr>
            <p:nvPr/>
          </p:nvSpPr>
          <p:spPr bwMode="auto">
            <a:xfrm>
              <a:off x="0" y="0"/>
              <a:ext cx="2467610" cy="12763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1" name="任意多边形 60"/>
            <p:cNvSpPr>
              <a:spLocks noChangeArrowheads="1"/>
            </p:cNvSpPr>
            <p:nvPr/>
          </p:nvSpPr>
          <p:spPr bwMode="auto">
            <a:xfrm>
              <a:off x="1673951" y="1238249"/>
              <a:ext cx="774610" cy="1104901"/>
            </a:xfrm>
            <a:custGeom>
              <a:avLst/>
              <a:gdLst>
                <a:gd name="T0" fmla="*/ 361950 w 647700"/>
                <a:gd name="T1" fmla="*/ 19050 h 1104900"/>
                <a:gd name="T2" fmla="*/ 114300 w 647700"/>
                <a:gd name="T3" fmla="*/ 495300 h 1104900"/>
                <a:gd name="T4" fmla="*/ 361950 w 647700"/>
                <a:gd name="T5" fmla="*/ 495300 h 1104900"/>
                <a:gd name="T6" fmla="*/ 0 w 647700"/>
                <a:gd name="T7" fmla="*/ 1104900 h 1104900"/>
                <a:gd name="T8" fmla="*/ 609600 w 647700"/>
                <a:gd name="T9" fmla="*/ 400050 h 1104900"/>
                <a:gd name="T10" fmla="*/ 361950 w 647700"/>
                <a:gd name="T11" fmla="*/ 400050 h 1104900"/>
                <a:gd name="T12" fmla="*/ 647700 w 647700"/>
                <a:gd name="T13" fmla="*/ 0 h 11049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7700"/>
                <a:gd name="T22" fmla="*/ 0 h 1104900"/>
                <a:gd name="T23" fmla="*/ 647700 w 647700"/>
                <a:gd name="T24" fmla="*/ 1104900 h 11049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7700" h="1104900">
                  <a:moveTo>
                    <a:pt x="361950" y="19050"/>
                  </a:moveTo>
                  <a:lnTo>
                    <a:pt x="114300" y="495300"/>
                  </a:lnTo>
                  <a:lnTo>
                    <a:pt x="361950" y="495300"/>
                  </a:lnTo>
                  <a:lnTo>
                    <a:pt x="0" y="1104900"/>
                  </a:lnTo>
                  <a:lnTo>
                    <a:pt x="609600" y="400050"/>
                  </a:lnTo>
                  <a:lnTo>
                    <a:pt x="361950" y="400050"/>
                  </a:lnTo>
                  <a:lnTo>
                    <a:pt x="64770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22" name="组合 61"/>
          <p:cNvGrpSpPr>
            <a:grpSpLocks/>
          </p:cNvGrpSpPr>
          <p:nvPr/>
        </p:nvGrpSpPr>
        <p:grpSpPr bwMode="auto">
          <a:xfrm>
            <a:off x="6719506" y="2507745"/>
            <a:ext cx="2235295" cy="2564321"/>
            <a:chOff x="0" y="0"/>
            <a:chExt cx="2467610" cy="2471228"/>
          </a:xfrm>
        </p:grpSpPr>
        <p:sp>
          <p:nvSpPr>
            <p:cNvPr id="23" name="矩形 62"/>
            <p:cNvSpPr>
              <a:spLocks noChangeArrowheads="1"/>
            </p:cNvSpPr>
            <p:nvPr/>
          </p:nvSpPr>
          <p:spPr bwMode="auto">
            <a:xfrm>
              <a:off x="0" y="0"/>
              <a:ext cx="2467610" cy="1276350"/>
            </a:xfrm>
            <a:prstGeom prst="rect">
              <a:avLst/>
            </a:prstGeom>
            <a:solidFill>
              <a:srgbClr val="FFD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4" name="任意多边形 63"/>
            <p:cNvSpPr>
              <a:spLocks noChangeArrowheads="1"/>
            </p:cNvSpPr>
            <p:nvPr/>
          </p:nvSpPr>
          <p:spPr bwMode="auto">
            <a:xfrm>
              <a:off x="1644221" y="1238251"/>
              <a:ext cx="804339" cy="1232977"/>
            </a:xfrm>
            <a:custGeom>
              <a:avLst/>
              <a:gdLst>
                <a:gd name="T0" fmla="*/ 361950 w 647700"/>
                <a:gd name="T1" fmla="*/ 19050 h 1104900"/>
                <a:gd name="T2" fmla="*/ 114300 w 647700"/>
                <a:gd name="T3" fmla="*/ 495300 h 1104900"/>
                <a:gd name="T4" fmla="*/ 361950 w 647700"/>
                <a:gd name="T5" fmla="*/ 495300 h 1104900"/>
                <a:gd name="T6" fmla="*/ 0 w 647700"/>
                <a:gd name="T7" fmla="*/ 1104900 h 1104900"/>
                <a:gd name="T8" fmla="*/ 609600 w 647700"/>
                <a:gd name="T9" fmla="*/ 400050 h 1104900"/>
                <a:gd name="T10" fmla="*/ 361950 w 647700"/>
                <a:gd name="T11" fmla="*/ 400050 h 1104900"/>
                <a:gd name="T12" fmla="*/ 647700 w 647700"/>
                <a:gd name="T13" fmla="*/ 0 h 11049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7700"/>
                <a:gd name="T22" fmla="*/ 0 h 1104900"/>
                <a:gd name="T23" fmla="*/ 647700 w 647700"/>
                <a:gd name="T24" fmla="*/ 1104900 h 11049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7700" h="1104900">
                  <a:moveTo>
                    <a:pt x="361950" y="19050"/>
                  </a:moveTo>
                  <a:lnTo>
                    <a:pt x="114300" y="495300"/>
                  </a:lnTo>
                  <a:lnTo>
                    <a:pt x="361950" y="495300"/>
                  </a:lnTo>
                  <a:lnTo>
                    <a:pt x="0" y="1104900"/>
                  </a:lnTo>
                  <a:lnTo>
                    <a:pt x="609600" y="400050"/>
                  </a:lnTo>
                  <a:lnTo>
                    <a:pt x="361950" y="400050"/>
                  </a:lnTo>
                  <a:lnTo>
                    <a:pt x="647700" y="0"/>
                  </a:lnTo>
                </a:path>
              </a:pathLst>
            </a:custGeom>
            <a:solidFill>
              <a:srgbClr val="C09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25" name="文本框 76"/>
          <p:cNvSpPr>
            <a:spLocks noChangeArrowheads="1"/>
          </p:cNvSpPr>
          <p:nvPr/>
        </p:nvSpPr>
        <p:spPr bwMode="auto">
          <a:xfrm>
            <a:off x="897666" y="2899792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追蹤動作</a:t>
            </a:r>
            <a:endParaRPr lang="zh-CN" altLang="en-US" sz="2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文本框 76"/>
          <p:cNvSpPr>
            <a:spLocks noChangeArrowheads="1"/>
          </p:cNvSpPr>
          <p:nvPr/>
        </p:nvSpPr>
        <p:spPr bwMode="auto">
          <a:xfrm>
            <a:off x="4000768" y="287756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掌握環境</a:t>
            </a:r>
            <a:endParaRPr lang="zh-CN" altLang="en-US" sz="2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文本框 76"/>
          <p:cNvSpPr>
            <a:spLocks noChangeArrowheads="1"/>
          </p:cNvSpPr>
          <p:nvPr/>
        </p:nvSpPr>
        <p:spPr bwMode="auto">
          <a:xfrm>
            <a:off x="7026674" y="287756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測量光源</a:t>
            </a:r>
            <a:endParaRPr lang="zh-CN" altLang="en-US" sz="28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87266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9"/>
          <p:cNvSpPr>
            <a:spLocks noChangeArrowheads="1"/>
          </p:cNvSpPr>
          <p:nvPr/>
        </p:nvSpPr>
        <p:spPr bwMode="auto">
          <a:xfrm rot="9742950">
            <a:off x="-455082" y="902688"/>
            <a:ext cx="1875362" cy="1876331"/>
          </a:xfrm>
          <a:custGeom>
            <a:avLst/>
            <a:gdLst>
              <a:gd name="G0" fmla="+- 8050 0 0"/>
              <a:gd name="G1" fmla="+- 14745600 0 0"/>
              <a:gd name="G2" fmla="+- 0 0 14745600"/>
              <a:gd name="T0" fmla="*/ 0 256 1"/>
              <a:gd name="T1" fmla="*/ 180 256 1"/>
              <a:gd name="G3" fmla="+- 14745600 T0 T1"/>
              <a:gd name="T2" fmla="*/ 0 256 1"/>
              <a:gd name="T3" fmla="*/ 90 256 1"/>
              <a:gd name="G4" fmla="+- 14745600 T2 T3"/>
              <a:gd name="G5" fmla="*/ G4 2 1"/>
              <a:gd name="T4" fmla="*/ 90 256 1"/>
              <a:gd name="T5" fmla="*/ 0 256 1"/>
              <a:gd name="G6" fmla="+- 14745600 T4 T5"/>
              <a:gd name="G7" fmla="*/ G6 2 1"/>
              <a:gd name="G8" fmla="abs 147456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050"/>
              <a:gd name="G18" fmla="*/ 8050 1 2"/>
              <a:gd name="G19" fmla="+- G18 5400 0"/>
              <a:gd name="G20" fmla="cos G19 14745600"/>
              <a:gd name="G21" fmla="sin G19 14745600"/>
              <a:gd name="G22" fmla="+- G20 10800 0"/>
              <a:gd name="G23" fmla="+- G21 10800 0"/>
              <a:gd name="G24" fmla="+- 10800 0 G20"/>
              <a:gd name="G25" fmla="+- 8050 10800 0"/>
              <a:gd name="G26" fmla="?: G9 G17 G25"/>
              <a:gd name="G27" fmla="?: G9 0 21600"/>
              <a:gd name="G28" fmla="cos 10800 14745600"/>
              <a:gd name="G29" fmla="sin 10800 14745600"/>
              <a:gd name="G30" fmla="sin 8050 14745600"/>
              <a:gd name="G31" fmla="+- G28 10800 0"/>
              <a:gd name="G32" fmla="+- G29 10800 0"/>
              <a:gd name="G33" fmla="+- G30 10800 0"/>
              <a:gd name="G34" fmla="?: G4 0 G31"/>
              <a:gd name="G35" fmla="?: 14745600 G34 0"/>
              <a:gd name="G36" fmla="?: G6 G35 G31"/>
              <a:gd name="G37" fmla="+- 21600 0 G36"/>
              <a:gd name="G38" fmla="?: G4 0 G33"/>
              <a:gd name="G39" fmla="?: 147456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135 w 21600"/>
              <a:gd name="T15" fmla="*/ 4135 h 21600"/>
              <a:gd name="T16" fmla="*/ 10800 w 21600"/>
              <a:gd name="T17" fmla="*/ 2750 h 21600"/>
              <a:gd name="T18" fmla="*/ 17465 w 21600"/>
              <a:gd name="T19" fmla="*/ 413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107" y="5107"/>
                </a:moveTo>
                <a:cubicBezTo>
                  <a:pt x="6617" y="3598"/>
                  <a:pt x="8665" y="2750"/>
                  <a:pt x="10799" y="2750"/>
                </a:cubicBezTo>
                <a:cubicBezTo>
                  <a:pt x="12934" y="2749"/>
                  <a:pt x="14982" y="3598"/>
                  <a:pt x="16492" y="5107"/>
                </a:cubicBezTo>
                <a:lnTo>
                  <a:pt x="18436" y="3163"/>
                </a:lnTo>
                <a:cubicBezTo>
                  <a:pt x="16411" y="1137"/>
                  <a:pt x="13664" y="0"/>
                  <a:pt x="10800" y="0"/>
                </a:cubicBezTo>
                <a:cubicBezTo>
                  <a:pt x="7935" y="-1"/>
                  <a:pt x="5188" y="1137"/>
                  <a:pt x="3163" y="3163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 rot="20306452">
            <a:off x="57695" y="4607945"/>
            <a:ext cx="2068996" cy="2539536"/>
          </a:xfrm>
          <a:custGeom>
            <a:avLst/>
            <a:gdLst>
              <a:gd name="G0" fmla="+- 4915200 0 0"/>
              <a:gd name="G1" fmla="+- 11796480 0 0"/>
              <a:gd name="G2" fmla="+- 4915200 0 11796480"/>
              <a:gd name="G3" fmla="+- 10800 0 0"/>
              <a:gd name="G4" fmla="+- 0 0 491520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429 0 0"/>
              <a:gd name="G9" fmla="+- 0 0 11796480"/>
              <a:gd name="G10" fmla="+- 8429 0 2700"/>
              <a:gd name="G11" fmla="cos G10 4915200"/>
              <a:gd name="G12" fmla="sin G10 4915200"/>
              <a:gd name="G13" fmla="cos 13500 4915200"/>
              <a:gd name="G14" fmla="sin 13500 4915200"/>
              <a:gd name="G15" fmla="+- G11 10800 0"/>
              <a:gd name="G16" fmla="+- G12 10800 0"/>
              <a:gd name="G17" fmla="+- G13 10800 0"/>
              <a:gd name="G18" fmla="+- G14 10800 0"/>
              <a:gd name="G19" fmla="*/ 8429 1 2"/>
              <a:gd name="G20" fmla="+- G19 5400 0"/>
              <a:gd name="G21" fmla="cos G20 4915200"/>
              <a:gd name="G22" fmla="sin G20 4915200"/>
              <a:gd name="G23" fmla="+- G21 10800 0"/>
              <a:gd name="G24" fmla="+- G12 G23 G22"/>
              <a:gd name="G25" fmla="+- G22 G23 G11"/>
              <a:gd name="G26" fmla="cos 10800 4915200"/>
              <a:gd name="G27" fmla="sin 10800 4915200"/>
              <a:gd name="G28" fmla="cos 8429 4915200"/>
              <a:gd name="G29" fmla="sin 8429 491520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1796480"/>
              <a:gd name="G36" fmla="sin G34 11796480"/>
              <a:gd name="G37" fmla="+/ 11796480 491520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429 G39"/>
              <a:gd name="G43" fmla="sin 842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7374 w 21600"/>
              <a:gd name="T5" fmla="*/ 2231 h 21600"/>
              <a:gd name="T6" fmla="*/ 1185 w 21600"/>
              <a:gd name="T7" fmla="*/ 10800 h 21600"/>
              <a:gd name="T8" fmla="*/ 15931 w 21600"/>
              <a:gd name="T9" fmla="*/ 4112 h 21600"/>
              <a:gd name="T10" fmla="*/ 14294 w 21600"/>
              <a:gd name="T11" fmla="*/ 23839 h 21600"/>
              <a:gd name="T12" fmla="*/ 9534 w 21600"/>
              <a:gd name="T13" fmla="*/ 21093 h 21600"/>
              <a:gd name="T14" fmla="*/ 12282 w 21600"/>
              <a:gd name="T15" fmla="*/ 1633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2981" y="18941"/>
                </a:moveTo>
                <a:cubicBezTo>
                  <a:pt x="16666" y="17954"/>
                  <a:pt x="19229" y="14615"/>
                  <a:pt x="19229" y="10800"/>
                </a:cubicBezTo>
                <a:cubicBezTo>
                  <a:pt x="19229" y="6144"/>
                  <a:pt x="15455" y="2371"/>
                  <a:pt x="10800" y="2371"/>
                </a:cubicBezTo>
                <a:cubicBezTo>
                  <a:pt x="6144" y="2371"/>
                  <a:pt x="2371" y="6144"/>
                  <a:pt x="2371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5688"/>
                  <a:pt x="18316" y="19966"/>
                  <a:pt x="13595" y="21231"/>
                </a:cubicBezTo>
                <a:lnTo>
                  <a:pt x="14294" y="23839"/>
                </a:lnTo>
                <a:lnTo>
                  <a:pt x="9534" y="21093"/>
                </a:lnTo>
                <a:lnTo>
                  <a:pt x="12282" y="16333"/>
                </a:lnTo>
                <a:lnTo>
                  <a:pt x="12981" y="1894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4902"/>
            </a:scheme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Group 2"/>
          <p:cNvGrpSpPr>
            <a:grpSpLocks/>
          </p:cNvGrpSpPr>
          <p:nvPr/>
        </p:nvGrpSpPr>
        <p:grpSpPr bwMode="auto">
          <a:xfrm>
            <a:off x="4699440" y="763057"/>
            <a:ext cx="7180376" cy="5688354"/>
            <a:chOff x="-645602" y="-1665638"/>
            <a:chExt cx="7180833" cy="5688052"/>
          </a:xfrm>
        </p:grpSpPr>
        <p:sp>
          <p:nvSpPr>
            <p:cNvPr id="26" name="AutoShape 3"/>
            <p:cNvSpPr>
              <a:spLocks noChangeArrowheads="1"/>
            </p:cNvSpPr>
            <p:nvPr/>
          </p:nvSpPr>
          <p:spPr bwMode="auto">
            <a:xfrm rot="17432575">
              <a:off x="-410196" y="-1193571"/>
              <a:ext cx="2068886" cy="2539698"/>
            </a:xfrm>
            <a:custGeom>
              <a:avLst/>
              <a:gdLst>
                <a:gd name="G0" fmla="+- 4915200 0 0"/>
                <a:gd name="G1" fmla="+- 11796480 0 0"/>
                <a:gd name="G2" fmla="+- 4915200 0 11796480"/>
                <a:gd name="G3" fmla="+- 10800 0 0"/>
                <a:gd name="G4" fmla="+- 0 0 491520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11796480"/>
                <a:gd name="G10" fmla="+- 8429 0 2700"/>
                <a:gd name="G11" fmla="cos G10 4915200"/>
                <a:gd name="G12" fmla="sin G10 4915200"/>
                <a:gd name="G13" fmla="cos 13500 4915200"/>
                <a:gd name="G14" fmla="sin 13500 491520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4915200"/>
                <a:gd name="G22" fmla="sin G20 4915200"/>
                <a:gd name="G23" fmla="+- G21 10800 0"/>
                <a:gd name="G24" fmla="+- G12 G23 G22"/>
                <a:gd name="G25" fmla="+- G22 G23 G11"/>
                <a:gd name="G26" fmla="cos 10800 4915200"/>
                <a:gd name="G27" fmla="sin 10800 4915200"/>
                <a:gd name="G28" fmla="cos 8429 4915200"/>
                <a:gd name="G29" fmla="sin 8429 491520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796480"/>
                <a:gd name="G36" fmla="sin G34 11796480"/>
                <a:gd name="G37" fmla="+/ 11796480 491520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374 w 21600"/>
                <a:gd name="T5" fmla="*/ 2231 h 21600"/>
                <a:gd name="T6" fmla="*/ 1185 w 21600"/>
                <a:gd name="T7" fmla="*/ 10800 h 21600"/>
                <a:gd name="T8" fmla="*/ 15931 w 21600"/>
                <a:gd name="T9" fmla="*/ 4112 h 21600"/>
                <a:gd name="T10" fmla="*/ 14294 w 21600"/>
                <a:gd name="T11" fmla="*/ 23839 h 21600"/>
                <a:gd name="T12" fmla="*/ 9534 w 21600"/>
                <a:gd name="T13" fmla="*/ 21093 h 21600"/>
                <a:gd name="T14" fmla="*/ 12282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2981" y="18941"/>
                  </a:moveTo>
                  <a:cubicBezTo>
                    <a:pt x="16666" y="17954"/>
                    <a:pt x="19229" y="14615"/>
                    <a:pt x="19229" y="10800"/>
                  </a:cubicBezTo>
                  <a:cubicBezTo>
                    <a:pt x="19229" y="6144"/>
                    <a:pt x="15455" y="2371"/>
                    <a:pt x="10800" y="2371"/>
                  </a:cubicBezTo>
                  <a:cubicBezTo>
                    <a:pt x="6144" y="2371"/>
                    <a:pt x="2371" y="6144"/>
                    <a:pt x="2371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5688"/>
                    <a:pt x="18316" y="19966"/>
                    <a:pt x="13595" y="21231"/>
                  </a:cubicBezTo>
                  <a:lnTo>
                    <a:pt x="14294" y="23839"/>
                  </a:lnTo>
                  <a:lnTo>
                    <a:pt x="9534" y="21093"/>
                  </a:lnTo>
                  <a:lnTo>
                    <a:pt x="12282" y="16333"/>
                  </a:lnTo>
                  <a:lnTo>
                    <a:pt x="12981" y="18941"/>
                  </a:lnTo>
                  <a:close/>
                </a:path>
              </a:pathLst>
            </a:custGeom>
            <a:solidFill>
              <a:srgbClr val="A1BD70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AutoShape 6"/>
            <p:cNvSpPr>
              <a:spLocks noChangeArrowheads="1"/>
            </p:cNvSpPr>
            <p:nvPr/>
          </p:nvSpPr>
          <p:spPr bwMode="auto">
            <a:xfrm rot="20848969" flipH="1">
              <a:off x="3904963" y="-1665638"/>
              <a:ext cx="2630268" cy="3009721"/>
            </a:xfrm>
            <a:custGeom>
              <a:avLst/>
              <a:gdLst>
                <a:gd name="G0" fmla="+- 6881280 0 0"/>
                <a:gd name="G1" fmla="+- 20643840 0 0"/>
                <a:gd name="G2" fmla="+- 6881280 0 20643840"/>
                <a:gd name="G3" fmla="+- 10800 0 0"/>
                <a:gd name="G4" fmla="+- 0 0 688128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20643840"/>
                <a:gd name="G10" fmla="+- 8429 0 2700"/>
                <a:gd name="G11" fmla="cos G10 6881280"/>
                <a:gd name="G12" fmla="sin G10 6881280"/>
                <a:gd name="G13" fmla="cos 13500 6881280"/>
                <a:gd name="G14" fmla="sin 13500 688128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6881280"/>
                <a:gd name="G22" fmla="sin G20 6881280"/>
                <a:gd name="G23" fmla="+- G21 10800 0"/>
                <a:gd name="G24" fmla="+- G12 G23 G22"/>
                <a:gd name="G25" fmla="+- G22 G23 G11"/>
                <a:gd name="G26" fmla="cos 10800 6881280"/>
                <a:gd name="G27" fmla="sin 10800 6881280"/>
                <a:gd name="G28" fmla="cos 8429 6881280"/>
                <a:gd name="G29" fmla="sin 8429 688128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20643840"/>
                <a:gd name="G36" fmla="sin G34 20643840"/>
                <a:gd name="G37" fmla="+/ 20643840 688128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20153 w 21600"/>
                <a:gd name="T5" fmla="*/ 16199 h 21600"/>
                <a:gd name="T6" fmla="*/ 17598 w 21600"/>
                <a:gd name="T7" fmla="*/ 4001 h 21600"/>
                <a:gd name="T8" fmla="*/ 18099 w 21600"/>
                <a:gd name="T9" fmla="*/ 15014 h 21600"/>
                <a:gd name="T10" fmla="*/ 7305 w 21600"/>
                <a:gd name="T11" fmla="*/ 23839 h 21600"/>
                <a:gd name="T12" fmla="*/ 4557 w 21600"/>
                <a:gd name="T13" fmla="*/ 19081 h 21600"/>
                <a:gd name="T14" fmla="*/ 9317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8618" y="18941"/>
                  </a:moveTo>
                  <a:cubicBezTo>
                    <a:pt x="9329" y="19132"/>
                    <a:pt x="10063" y="19229"/>
                    <a:pt x="10800" y="19229"/>
                  </a:cubicBezTo>
                  <a:cubicBezTo>
                    <a:pt x="15455" y="19229"/>
                    <a:pt x="19229" y="15455"/>
                    <a:pt x="19229" y="10800"/>
                  </a:cubicBezTo>
                  <a:cubicBezTo>
                    <a:pt x="19229" y="8564"/>
                    <a:pt x="18340" y="6420"/>
                    <a:pt x="16760" y="4839"/>
                  </a:cubicBezTo>
                  <a:lnTo>
                    <a:pt x="18436" y="3163"/>
                  </a:lnTo>
                  <a:cubicBezTo>
                    <a:pt x="20462" y="5188"/>
                    <a:pt x="21599" y="7935"/>
                    <a:pt x="21600" y="10799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856" y="21600"/>
                    <a:pt x="8916" y="21476"/>
                    <a:pt x="8004" y="21231"/>
                  </a:cubicBezTo>
                  <a:lnTo>
                    <a:pt x="7305" y="23839"/>
                  </a:lnTo>
                  <a:lnTo>
                    <a:pt x="4557" y="19081"/>
                  </a:lnTo>
                  <a:lnTo>
                    <a:pt x="9317" y="16333"/>
                  </a:lnTo>
                  <a:lnTo>
                    <a:pt x="8618" y="18941"/>
                  </a:lnTo>
                  <a:close/>
                </a:path>
              </a:pathLst>
            </a:custGeom>
            <a:solidFill>
              <a:srgbClr val="F58D76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AutoShape 9"/>
            <p:cNvSpPr>
              <a:spLocks noChangeArrowheads="1"/>
            </p:cNvSpPr>
            <p:nvPr/>
          </p:nvSpPr>
          <p:spPr bwMode="auto">
            <a:xfrm rot="4432362">
              <a:off x="4021281" y="2146558"/>
              <a:ext cx="1875262" cy="1876450"/>
            </a:xfrm>
            <a:custGeom>
              <a:avLst/>
              <a:gdLst>
                <a:gd name="G0" fmla="+- 8050 0 0"/>
                <a:gd name="G1" fmla="+- 14745600 0 0"/>
                <a:gd name="G2" fmla="+- 0 0 14745600"/>
                <a:gd name="T0" fmla="*/ 0 256 1"/>
                <a:gd name="T1" fmla="*/ 180 256 1"/>
                <a:gd name="G3" fmla="+- 14745600 T0 T1"/>
                <a:gd name="T2" fmla="*/ 0 256 1"/>
                <a:gd name="T3" fmla="*/ 90 256 1"/>
                <a:gd name="G4" fmla="+- 14745600 T2 T3"/>
                <a:gd name="G5" fmla="*/ G4 2 1"/>
                <a:gd name="T4" fmla="*/ 90 256 1"/>
                <a:gd name="T5" fmla="*/ 0 256 1"/>
                <a:gd name="G6" fmla="+- 14745600 T4 T5"/>
                <a:gd name="G7" fmla="*/ G6 2 1"/>
                <a:gd name="G8" fmla="abs 147456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050"/>
                <a:gd name="G18" fmla="*/ 8050 1 2"/>
                <a:gd name="G19" fmla="+- G18 5400 0"/>
                <a:gd name="G20" fmla="cos G19 14745600"/>
                <a:gd name="G21" fmla="sin G19 14745600"/>
                <a:gd name="G22" fmla="+- G20 10800 0"/>
                <a:gd name="G23" fmla="+- G21 10800 0"/>
                <a:gd name="G24" fmla="+- 10800 0 G20"/>
                <a:gd name="G25" fmla="+- 8050 10800 0"/>
                <a:gd name="G26" fmla="?: G9 G17 G25"/>
                <a:gd name="G27" fmla="?: G9 0 21600"/>
                <a:gd name="G28" fmla="cos 10800 14745600"/>
                <a:gd name="G29" fmla="sin 10800 14745600"/>
                <a:gd name="G30" fmla="sin 8050 14745600"/>
                <a:gd name="G31" fmla="+- G28 10800 0"/>
                <a:gd name="G32" fmla="+- G29 10800 0"/>
                <a:gd name="G33" fmla="+- G30 10800 0"/>
                <a:gd name="G34" fmla="?: G4 0 G31"/>
                <a:gd name="G35" fmla="?: 14745600 G34 0"/>
                <a:gd name="G36" fmla="?: G6 G35 G31"/>
                <a:gd name="G37" fmla="+- 21600 0 G36"/>
                <a:gd name="G38" fmla="?: G4 0 G33"/>
                <a:gd name="G39" fmla="?: 147456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4135 w 21600"/>
                <a:gd name="T15" fmla="*/ 4135 h 21600"/>
                <a:gd name="T16" fmla="*/ 10800 w 21600"/>
                <a:gd name="T17" fmla="*/ 2750 h 21600"/>
                <a:gd name="T18" fmla="*/ 17465 w 21600"/>
                <a:gd name="T19" fmla="*/ 4135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107" y="5107"/>
                  </a:moveTo>
                  <a:cubicBezTo>
                    <a:pt x="6617" y="3598"/>
                    <a:pt x="8665" y="2750"/>
                    <a:pt x="10799" y="2750"/>
                  </a:cubicBezTo>
                  <a:cubicBezTo>
                    <a:pt x="12934" y="2749"/>
                    <a:pt x="14982" y="3598"/>
                    <a:pt x="16492" y="5107"/>
                  </a:cubicBezTo>
                  <a:lnTo>
                    <a:pt x="18436" y="3163"/>
                  </a:lnTo>
                  <a:cubicBezTo>
                    <a:pt x="16411" y="1137"/>
                    <a:pt x="13664" y="0"/>
                    <a:pt x="10800" y="0"/>
                  </a:cubicBezTo>
                  <a:cubicBezTo>
                    <a:pt x="7935" y="-1"/>
                    <a:pt x="5188" y="1137"/>
                    <a:pt x="3163" y="3163"/>
                  </a:cubicBezTo>
                  <a:close/>
                </a:path>
              </a:pathLst>
            </a:custGeom>
            <a:solidFill>
              <a:srgbClr val="FFE079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矩形 39"/>
          <p:cNvSpPr>
            <a:spLocks noChangeArrowheads="1"/>
          </p:cNvSpPr>
          <p:nvPr/>
        </p:nvSpPr>
        <p:spPr bwMode="auto">
          <a:xfrm rot="16200000">
            <a:off x="9988549" y="3734114"/>
            <a:ext cx="1816100" cy="2590800"/>
          </a:xfrm>
          <a:prstGeom prst="rect">
            <a:avLst/>
          </a:pr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2" name="任意多边形 54"/>
          <p:cNvSpPr>
            <a:spLocks noChangeArrowheads="1"/>
          </p:cNvSpPr>
          <p:nvPr/>
        </p:nvSpPr>
        <p:spPr bwMode="auto">
          <a:xfrm rot="16200000">
            <a:off x="10433845" y="5861363"/>
            <a:ext cx="925512" cy="925513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A37F67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61" name="文本框 63"/>
          <p:cNvSpPr>
            <a:spLocks noChangeArrowheads="1"/>
          </p:cNvSpPr>
          <p:nvPr/>
        </p:nvSpPr>
        <p:spPr bwMode="auto">
          <a:xfrm>
            <a:off x="10448136" y="5234577"/>
            <a:ext cx="7906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Git</a:t>
            </a:r>
            <a:endParaRPr lang="zh-CN" altLang="en-US" sz="32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65" name="文本框 68"/>
          <p:cNvSpPr>
            <a:spLocks noChangeArrowheads="1"/>
          </p:cNvSpPr>
          <p:nvPr/>
        </p:nvSpPr>
        <p:spPr bwMode="auto">
          <a:xfrm>
            <a:off x="10661649" y="6001857"/>
            <a:ext cx="469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endParaRPr lang="zh-CN" altLang="en-US" sz="36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82" name="矩形 10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83" name="文本框 102"/>
          <p:cNvSpPr>
            <a:spLocks noChangeArrowheads="1"/>
          </p:cNvSpPr>
          <p:nvPr/>
        </p:nvSpPr>
        <p:spPr bwMode="auto">
          <a:xfrm>
            <a:off x="320675" y="339725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使用技術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4185310"/>
            <a:ext cx="1093399" cy="1093399"/>
          </a:xfrm>
          <a:prstGeom prst="rect">
            <a:avLst/>
          </a:prstGeom>
        </p:spPr>
      </p:pic>
      <p:sp>
        <p:nvSpPr>
          <p:cNvPr id="19" name="矩形 18"/>
          <p:cNvSpPr>
            <a:spLocks noChangeArrowheads="1"/>
          </p:cNvSpPr>
          <p:nvPr/>
        </p:nvSpPr>
        <p:spPr bwMode="auto">
          <a:xfrm rot="16200000">
            <a:off x="9989343" y="3734908"/>
            <a:ext cx="1814512" cy="259080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" name="任意多边形 49"/>
          <p:cNvSpPr>
            <a:spLocks noChangeArrowheads="1"/>
          </p:cNvSpPr>
          <p:nvPr/>
        </p:nvSpPr>
        <p:spPr bwMode="auto">
          <a:xfrm rot="16200000">
            <a:off x="10434637" y="5862158"/>
            <a:ext cx="923925" cy="925513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FFC000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1" name="文本框 62"/>
          <p:cNvSpPr>
            <a:spLocks noChangeArrowheads="1"/>
          </p:cNvSpPr>
          <p:nvPr/>
        </p:nvSpPr>
        <p:spPr bwMode="auto">
          <a:xfrm>
            <a:off x="10018174" y="5208382"/>
            <a:ext cx="18932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Mapbox</a:t>
            </a:r>
            <a:endParaRPr lang="zh-CN" altLang="en-US" sz="32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文本框 67"/>
          <p:cNvSpPr>
            <a:spLocks noChangeArrowheads="1"/>
          </p:cNvSpPr>
          <p:nvPr/>
        </p:nvSpPr>
        <p:spPr bwMode="auto">
          <a:xfrm>
            <a:off x="10651065" y="6001063"/>
            <a:ext cx="47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endParaRPr lang="zh-CN" altLang="en-US" sz="36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95" y="4024912"/>
            <a:ext cx="1414241" cy="1414241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95" y="2069979"/>
            <a:ext cx="7304806" cy="377110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/>
          <a:srcRect l="37516" t="21467" r="36534" b="40755"/>
          <a:stretch/>
        </p:blipFill>
        <p:spPr>
          <a:xfrm>
            <a:off x="1362521" y="1392867"/>
            <a:ext cx="5824010" cy="47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84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9"/>
          <p:cNvSpPr>
            <a:spLocks noChangeArrowheads="1"/>
          </p:cNvSpPr>
          <p:nvPr/>
        </p:nvSpPr>
        <p:spPr bwMode="auto">
          <a:xfrm rot="9742950">
            <a:off x="-455082" y="902688"/>
            <a:ext cx="1875362" cy="1876331"/>
          </a:xfrm>
          <a:custGeom>
            <a:avLst/>
            <a:gdLst>
              <a:gd name="G0" fmla="+- 8050 0 0"/>
              <a:gd name="G1" fmla="+- 14745600 0 0"/>
              <a:gd name="G2" fmla="+- 0 0 14745600"/>
              <a:gd name="T0" fmla="*/ 0 256 1"/>
              <a:gd name="T1" fmla="*/ 180 256 1"/>
              <a:gd name="G3" fmla="+- 14745600 T0 T1"/>
              <a:gd name="T2" fmla="*/ 0 256 1"/>
              <a:gd name="T3" fmla="*/ 90 256 1"/>
              <a:gd name="G4" fmla="+- 14745600 T2 T3"/>
              <a:gd name="G5" fmla="*/ G4 2 1"/>
              <a:gd name="T4" fmla="*/ 90 256 1"/>
              <a:gd name="T5" fmla="*/ 0 256 1"/>
              <a:gd name="G6" fmla="+- 14745600 T4 T5"/>
              <a:gd name="G7" fmla="*/ G6 2 1"/>
              <a:gd name="G8" fmla="abs 147456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050"/>
              <a:gd name="G18" fmla="*/ 8050 1 2"/>
              <a:gd name="G19" fmla="+- G18 5400 0"/>
              <a:gd name="G20" fmla="cos G19 14745600"/>
              <a:gd name="G21" fmla="sin G19 14745600"/>
              <a:gd name="G22" fmla="+- G20 10800 0"/>
              <a:gd name="G23" fmla="+- G21 10800 0"/>
              <a:gd name="G24" fmla="+- 10800 0 G20"/>
              <a:gd name="G25" fmla="+- 8050 10800 0"/>
              <a:gd name="G26" fmla="?: G9 G17 G25"/>
              <a:gd name="G27" fmla="?: G9 0 21600"/>
              <a:gd name="G28" fmla="cos 10800 14745600"/>
              <a:gd name="G29" fmla="sin 10800 14745600"/>
              <a:gd name="G30" fmla="sin 8050 14745600"/>
              <a:gd name="G31" fmla="+- G28 10800 0"/>
              <a:gd name="G32" fmla="+- G29 10800 0"/>
              <a:gd name="G33" fmla="+- G30 10800 0"/>
              <a:gd name="G34" fmla="?: G4 0 G31"/>
              <a:gd name="G35" fmla="?: 14745600 G34 0"/>
              <a:gd name="G36" fmla="?: G6 G35 G31"/>
              <a:gd name="G37" fmla="+- 21600 0 G36"/>
              <a:gd name="G38" fmla="?: G4 0 G33"/>
              <a:gd name="G39" fmla="?: 147456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135 w 21600"/>
              <a:gd name="T15" fmla="*/ 4135 h 21600"/>
              <a:gd name="T16" fmla="*/ 10800 w 21600"/>
              <a:gd name="T17" fmla="*/ 2750 h 21600"/>
              <a:gd name="T18" fmla="*/ 17465 w 21600"/>
              <a:gd name="T19" fmla="*/ 413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107" y="5107"/>
                </a:moveTo>
                <a:cubicBezTo>
                  <a:pt x="6617" y="3598"/>
                  <a:pt x="8665" y="2750"/>
                  <a:pt x="10799" y="2750"/>
                </a:cubicBezTo>
                <a:cubicBezTo>
                  <a:pt x="12934" y="2749"/>
                  <a:pt x="14982" y="3598"/>
                  <a:pt x="16492" y="5107"/>
                </a:cubicBezTo>
                <a:lnTo>
                  <a:pt x="18436" y="3163"/>
                </a:lnTo>
                <a:cubicBezTo>
                  <a:pt x="16411" y="1137"/>
                  <a:pt x="13664" y="0"/>
                  <a:pt x="10800" y="0"/>
                </a:cubicBezTo>
                <a:cubicBezTo>
                  <a:pt x="7935" y="-1"/>
                  <a:pt x="5188" y="1137"/>
                  <a:pt x="3163" y="3163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 rot="20306452">
            <a:off x="57695" y="4607945"/>
            <a:ext cx="2068996" cy="2539536"/>
          </a:xfrm>
          <a:custGeom>
            <a:avLst/>
            <a:gdLst>
              <a:gd name="G0" fmla="+- 4915200 0 0"/>
              <a:gd name="G1" fmla="+- 11796480 0 0"/>
              <a:gd name="G2" fmla="+- 4915200 0 11796480"/>
              <a:gd name="G3" fmla="+- 10800 0 0"/>
              <a:gd name="G4" fmla="+- 0 0 491520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429 0 0"/>
              <a:gd name="G9" fmla="+- 0 0 11796480"/>
              <a:gd name="G10" fmla="+- 8429 0 2700"/>
              <a:gd name="G11" fmla="cos G10 4915200"/>
              <a:gd name="G12" fmla="sin G10 4915200"/>
              <a:gd name="G13" fmla="cos 13500 4915200"/>
              <a:gd name="G14" fmla="sin 13500 4915200"/>
              <a:gd name="G15" fmla="+- G11 10800 0"/>
              <a:gd name="G16" fmla="+- G12 10800 0"/>
              <a:gd name="G17" fmla="+- G13 10800 0"/>
              <a:gd name="G18" fmla="+- G14 10800 0"/>
              <a:gd name="G19" fmla="*/ 8429 1 2"/>
              <a:gd name="G20" fmla="+- G19 5400 0"/>
              <a:gd name="G21" fmla="cos G20 4915200"/>
              <a:gd name="G22" fmla="sin G20 4915200"/>
              <a:gd name="G23" fmla="+- G21 10800 0"/>
              <a:gd name="G24" fmla="+- G12 G23 G22"/>
              <a:gd name="G25" fmla="+- G22 G23 G11"/>
              <a:gd name="G26" fmla="cos 10800 4915200"/>
              <a:gd name="G27" fmla="sin 10800 4915200"/>
              <a:gd name="G28" fmla="cos 8429 4915200"/>
              <a:gd name="G29" fmla="sin 8429 491520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1796480"/>
              <a:gd name="G36" fmla="sin G34 11796480"/>
              <a:gd name="G37" fmla="+/ 11796480 491520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429 G39"/>
              <a:gd name="G43" fmla="sin 842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7374 w 21600"/>
              <a:gd name="T5" fmla="*/ 2231 h 21600"/>
              <a:gd name="T6" fmla="*/ 1185 w 21600"/>
              <a:gd name="T7" fmla="*/ 10800 h 21600"/>
              <a:gd name="T8" fmla="*/ 15931 w 21600"/>
              <a:gd name="T9" fmla="*/ 4112 h 21600"/>
              <a:gd name="T10" fmla="*/ 14294 w 21600"/>
              <a:gd name="T11" fmla="*/ 23839 h 21600"/>
              <a:gd name="T12" fmla="*/ 9534 w 21600"/>
              <a:gd name="T13" fmla="*/ 21093 h 21600"/>
              <a:gd name="T14" fmla="*/ 12282 w 21600"/>
              <a:gd name="T15" fmla="*/ 1633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2981" y="18941"/>
                </a:moveTo>
                <a:cubicBezTo>
                  <a:pt x="16666" y="17954"/>
                  <a:pt x="19229" y="14615"/>
                  <a:pt x="19229" y="10800"/>
                </a:cubicBezTo>
                <a:cubicBezTo>
                  <a:pt x="19229" y="6144"/>
                  <a:pt x="15455" y="2371"/>
                  <a:pt x="10800" y="2371"/>
                </a:cubicBezTo>
                <a:cubicBezTo>
                  <a:pt x="6144" y="2371"/>
                  <a:pt x="2371" y="6144"/>
                  <a:pt x="2371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5688"/>
                  <a:pt x="18316" y="19966"/>
                  <a:pt x="13595" y="21231"/>
                </a:cubicBezTo>
                <a:lnTo>
                  <a:pt x="14294" y="23839"/>
                </a:lnTo>
                <a:lnTo>
                  <a:pt x="9534" y="21093"/>
                </a:lnTo>
                <a:lnTo>
                  <a:pt x="12282" y="16333"/>
                </a:lnTo>
                <a:lnTo>
                  <a:pt x="12981" y="1894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4902"/>
            </a:scheme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8" name="Group 2"/>
          <p:cNvGrpSpPr>
            <a:grpSpLocks/>
          </p:cNvGrpSpPr>
          <p:nvPr/>
        </p:nvGrpSpPr>
        <p:grpSpPr bwMode="auto">
          <a:xfrm>
            <a:off x="4699440" y="763057"/>
            <a:ext cx="7180376" cy="5688354"/>
            <a:chOff x="-645602" y="-1665638"/>
            <a:chExt cx="7180833" cy="5688052"/>
          </a:xfrm>
        </p:grpSpPr>
        <p:sp>
          <p:nvSpPr>
            <p:cNvPr id="26" name="AutoShape 3"/>
            <p:cNvSpPr>
              <a:spLocks noChangeArrowheads="1"/>
            </p:cNvSpPr>
            <p:nvPr/>
          </p:nvSpPr>
          <p:spPr bwMode="auto">
            <a:xfrm rot="17432575">
              <a:off x="-410196" y="-1193571"/>
              <a:ext cx="2068886" cy="2539698"/>
            </a:xfrm>
            <a:custGeom>
              <a:avLst/>
              <a:gdLst>
                <a:gd name="G0" fmla="+- 4915200 0 0"/>
                <a:gd name="G1" fmla="+- 11796480 0 0"/>
                <a:gd name="G2" fmla="+- 4915200 0 11796480"/>
                <a:gd name="G3" fmla="+- 10800 0 0"/>
                <a:gd name="G4" fmla="+- 0 0 491520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11796480"/>
                <a:gd name="G10" fmla="+- 8429 0 2700"/>
                <a:gd name="G11" fmla="cos G10 4915200"/>
                <a:gd name="G12" fmla="sin G10 4915200"/>
                <a:gd name="G13" fmla="cos 13500 4915200"/>
                <a:gd name="G14" fmla="sin 13500 491520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4915200"/>
                <a:gd name="G22" fmla="sin G20 4915200"/>
                <a:gd name="G23" fmla="+- G21 10800 0"/>
                <a:gd name="G24" fmla="+- G12 G23 G22"/>
                <a:gd name="G25" fmla="+- G22 G23 G11"/>
                <a:gd name="G26" fmla="cos 10800 4915200"/>
                <a:gd name="G27" fmla="sin 10800 4915200"/>
                <a:gd name="G28" fmla="cos 8429 4915200"/>
                <a:gd name="G29" fmla="sin 8429 491520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796480"/>
                <a:gd name="G36" fmla="sin G34 11796480"/>
                <a:gd name="G37" fmla="+/ 11796480 491520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374 w 21600"/>
                <a:gd name="T5" fmla="*/ 2231 h 21600"/>
                <a:gd name="T6" fmla="*/ 1185 w 21600"/>
                <a:gd name="T7" fmla="*/ 10800 h 21600"/>
                <a:gd name="T8" fmla="*/ 15931 w 21600"/>
                <a:gd name="T9" fmla="*/ 4112 h 21600"/>
                <a:gd name="T10" fmla="*/ 14294 w 21600"/>
                <a:gd name="T11" fmla="*/ 23839 h 21600"/>
                <a:gd name="T12" fmla="*/ 9534 w 21600"/>
                <a:gd name="T13" fmla="*/ 21093 h 21600"/>
                <a:gd name="T14" fmla="*/ 12282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2981" y="18941"/>
                  </a:moveTo>
                  <a:cubicBezTo>
                    <a:pt x="16666" y="17954"/>
                    <a:pt x="19229" y="14615"/>
                    <a:pt x="19229" y="10800"/>
                  </a:cubicBezTo>
                  <a:cubicBezTo>
                    <a:pt x="19229" y="6144"/>
                    <a:pt x="15455" y="2371"/>
                    <a:pt x="10800" y="2371"/>
                  </a:cubicBezTo>
                  <a:cubicBezTo>
                    <a:pt x="6144" y="2371"/>
                    <a:pt x="2371" y="6144"/>
                    <a:pt x="2371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5688"/>
                    <a:pt x="18316" y="19966"/>
                    <a:pt x="13595" y="21231"/>
                  </a:cubicBezTo>
                  <a:lnTo>
                    <a:pt x="14294" y="23839"/>
                  </a:lnTo>
                  <a:lnTo>
                    <a:pt x="9534" y="21093"/>
                  </a:lnTo>
                  <a:lnTo>
                    <a:pt x="12282" y="16333"/>
                  </a:lnTo>
                  <a:lnTo>
                    <a:pt x="12981" y="18941"/>
                  </a:lnTo>
                  <a:close/>
                </a:path>
              </a:pathLst>
            </a:custGeom>
            <a:solidFill>
              <a:srgbClr val="A1BD70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AutoShape 6"/>
            <p:cNvSpPr>
              <a:spLocks noChangeArrowheads="1"/>
            </p:cNvSpPr>
            <p:nvPr/>
          </p:nvSpPr>
          <p:spPr bwMode="auto">
            <a:xfrm rot="20848969" flipH="1">
              <a:off x="3904963" y="-1665638"/>
              <a:ext cx="2630268" cy="3009721"/>
            </a:xfrm>
            <a:custGeom>
              <a:avLst/>
              <a:gdLst>
                <a:gd name="G0" fmla="+- 6881280 0 0"/>
                <a:gd name="G1" fmla="+- 20643840 0 0"/>
                <a:gd name="G2" fmla="+- 6881280 0 20643840"/>
                <a:gd name="G3" fmla="+- 10800 0 0"/>
                <a:gd name="G4" fmla="+- 0 0 688128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20643840"/>
                <a:gd name="G10" fmla="+- 8429 0 2700"/>
                <a:gd name="G11" fmla="cos G10 6881280"/>
                <a:gd name="G12" fmla="sin G10 6881280"/>
                <a:gd name="G13" fmla="cos 13500 6881280"/>
                <a:gd name="G14" fmla="sin 13500 688128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6881280"/>
                <a:gd name="G22" fmla="sin G20 6881280"/>
                <a:gd name="G23" fmla="+- G21 10800 0"/>
                <a:gd name="G24" fmla="+- G12 G23 G22"/>
                <a:gd name="G25" fmla="+- G22 G23 G11"/>
                <a:gd name="G26" fmla="cos 10800 6881280"/>
                <a:gd name="G27" fmla="sin 10800 6881280"/>
                <a:gd name="G28" fmla="cos 8429 6881280"/>
                <a:gd name="G29" fmla="sin 8429 688128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20643840"/>
                <a:gd name="G36" fmla="sin G34 20643840"/>
                <a:gd name="G37" fmla="+/ 20643840 688128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20153 w 21600"/>
                <a:gd name="T5" fmla="*/ 16199 h 21600"/>
                <a:gd name="T6" fmla="*/ 17598 w 21600"/>
                <a:gd name="T7" fmla="*/ 4001 h 21600"/>
                <a:gd name="T8" fmla="*/ 18099 w 21600"/>
                <a:gd name="T9" fmla="*/ 15014 h 21600"/>
                <a:gd name="T10" fmla="*/ 7305 w 21600"/>
                <a:gd name="T11" fmla="*/ 23839 h 21600"/>
                <a:gd name="T12" fmla="*/ 4557 w 21600"/>
                <a:gd name="T13" fmla="*/ 19081 h 21600"/>
                <a:gd name="T14" fmla="*/ 9317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8618" y="18941"/>
                  </a:moveTo>
                  <a:cubicBezTo>
                    <a:pt x="9329" y="19132"/>
                    <a:pt x="10063" y="19229"/>
                    <a:pt x="10800" y="19229"/>
                  </a:cubicBezTo>
                  <a:cubicBezTo>
                    <a:pt x="15455" y="19229"/>
                    <a:pt x="19229" y="15455"/>
                    <a:pt x="19229" y="10800"/>
                  </a:cubicBezTo>
                  <a:cubicBezTo>
                    <a:pt x="19229" y="8564"/>
                    <a:pt x="18340" y="6420"/>
                    <a:pt x="16760" y="4839"/>
                  </a:cubicBezTo>
                  <a:lnTo>
                    <a:pt x="18436" y="3163"/>
                  </a:lnTo>
                  <a:cubicBezTo>
                    <a:pt x="20462" y="5188"/>
                    <a:pt x="21599" y="7935"/>
                    <a:pt x="21600" y="10799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856" y="21600"/>
                    <a:pt x="8916" y="21476"/>
                    <a:pt x="8004" y="21231"/>
                  </a:cubicBezTo>
                  <a:lnTo>
                    <a:pt x="7305" y="23839"/>
                  </a:lnTo>
                  <a:lnTo>
                    <a:pt x="4557" y="19081"/>
                  </a:lnTo>
                  <a:lnTo>
                    <a:pt x="9317" y="16333"/>
                  </a:lnTo>
                  <a:lnTo>
                    <a:pt x="8618" y="18941"/>
                  </a:lnTo>
                  <a:close/>
                </a:path>
              </a:pathLst>
            </a:custGeom>
            <a:solidFill>
              <a:srgbClr val="F58D76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AutoShape 9"/>
            <p:cNvSpPr>
              <a:spLocks noChangeArrowheads="1"/>
            </p:cNvSpPr>
            <p:nvPr/>
          </p:nvSpPr>
          <p:spPr bwMode="auto">
            <a:xfrm rot="4432362">
              <a:off x="4021281" y="2146558"/>
              <a:ext cx="1875262" cy="1876450"/>
            </a:xfrm>
            <a:custGeom>
              <a:avLst/>
              <a:gdLst>
                <a:gd name="G0" fmla="+- 8050 0 0"/>
                <a:gd name="G1" fmla="+- 14745600 0 0"/>
                <a:gd name="G2" fmla="+- 0 0 14745600"/>
                <a:gd name="T0" fmla="*/ 0 256 1"/>
                <a:gd name="T1" fmla="*/ 180 256 1"/>
                <a:gd name="G3" fmla="+- 14745600 T0 T1"/>
                <a:gd name="T2" fmla="*/ 0 256 1"/>
                <a:gd name="T3" fmla="*/ 90 256 1"/>
                <a:gd name="G4" fmla="+- 14745600 T2 T3"/>
                <a:gd name="G5" fmla="*/ G4 2 1"/>
                <a:gd name="T4" fmla="*/ 90 256 1"/>
                <a:gd name="T5" fmla="*/ 0 256 1"/>
                <a:gd name="G6" fmla="+- 14745600 T4 T5"/>
                <a:gd name="G7" fmla="*/ G6 2 1"/>
                <a:gd name="G8" fmla="abs 147456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050"/>
                <a:gd name="G18" fmla="*/ 8050 1 2"/>
                <a:gd name="G19" fmla="+- G18 5400 0"/>
                <a:gd name="G20" fmla="cos G19 14745600"/>
                <a:gd name="G21" fmla="sin G19 14745600"/>
                <a:gd name="G22" fmla="+- G20 10800 0"/>
                <a:gd name="G23" fmla="+- G21 10800 0"/>
                <a:gd name="G24" fmla="+- 10800 0 G20"/>
                <a:gd name="G25" fmla="+- 8050 10800 0"/>
                <a:gd name="G26" fmla="?: G9 G17 G25"/>
                <a:gd name="G27" fmla="?: G9 0 21600"/>
                <a:gd name="G28" fmla="cos 10800 14745600"/>
                <a:gd name="G29" fmla="sin 10800 14745600"/>
                <a:gd name="G30" fmla="sin 8050 14745600"/>
                <a:gd name="G31" fmla="+- G28 10800 0"/>
                <a:gd name="G32" fmla="+- G29 10800 0"/>
                <a:gd name="G33" fmla="+- G30 10800 0"/>
                <a:gd name="G34" fmla="?: G4 0 G31"/>
                <a:gd name="G35" fmla="?: 14745600 G34 0"/>
                <a:gd name="G36" fmla="?: G6 G35 G31"/>
                <a:gd name="G37" fmla="+- 21600 0 G36"/>
                <a:gd name="G38" fmla="?: G4 0 G33"/>
                <a:gd name="G39" fmla="?: 147456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4135 w 21600"/>
                <a:gd name="T15" fmla="*/ 4135 h 21600"/>
                <a:gd name="T16" fmla="*/ 10800 w 21600"/>
                <a:gd name="T17" fmla="*/ 2750 h 21600"/>
                <a:gd name="T18" fmla="*/ 17465 w 21600"/>
                <a:gd name="T19" fmla="*/ 4135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107" y="5107"/>
                  </a:moveTo>
                  <a:cubicBezTo>
                    <a:pt x="6617" y="3598"/>
                    <a:pt x="8665" y="2750"/>
                    <a:pt x="10799" y="2750"/>
                  </a:cubicBezTo>
                  <a:cubicBezTo>
                    <a:pt x="12934" y="2749"/>
                    <a:pt x="14982" y="3598"/>
                    <a:pt x="16492" y="5107"/>
                  </a:cubicBezTo>
                  <a:lnTo>
                    <a:pt x="18436" y="3163"/>
                  </a:lnTo>
                  <a:cubicBezTo>
                    <a:pt x="16411" y="1137"/>
                    <a:pt x="13664" y="0"/>
                    <a:pt x="10800" y="0"/>
                  </a:cubicBezTo>
                  <a:cubicBezTo>
                    <a:pt x="7935" y="-1"/>
                    <a:pt x="5188" y="1137"/>
                    <a:pt x="3163" y="3163"/>
                  </a:cubicBezTo>
                  <a:close/>
                </a:path>
              </a:pathLst>
            </a:custGeom>
            <a:solidFill>
              <a:srgbClr val="FFE079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" name="矩形 39"/>
          <p:cNvSpPr>
            <a:spLocks noChangeArrowheads="1"/>
          </p:cNvSpPr>
          <p:nvPr/>
        </p:nvSpPr>
        <p:spPr bwMode="auto">
          <a:xfrm rot="16200000">
            <a:off x="9988549" y="3734114"/>
            <a:ext cx="1816100" cy="2590800"/>
          </a:xfrm>
          <a:prstGeom prst="rect">
            <a:avLst/>
          </a:pr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2" name="任意多边形 54"/>
          <p:cNvSpPr>
            <a:spLocks noChangeArrowheads="1"/>
          </p:cNvSpPr>
          <p:nvPr/>
        </p:nvSpPr>
        <p:spPr bwMode="auto">
          <a:xfrm rot="16200000">
            <a:off x="10433845" y="5861363"/>
            <a:ext cx="925512" cy="925513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A37F67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61" name="文本框 63"/>
          <p:cNvSpPr>
            <a:spLocks noChangeArrowheads="1"/>
          </p:cNvSpPr>
          <p:nvPr/>
        </p:nvSpPr>
        <p:spPr bwMode="auto">
          <a:xfrm>
            <a:off x="10448136" y="5234577"/>
            <a:ext cx="7906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Git</a:t>
            </a:r>
            <a:endParaRPr lang="zh-CN" altLang="en-US" sz="32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65" name="文本框 68"/>
          <p:cNvSpPr>
            <a:spLocks noChangeArrowheads="1"/>
          </p:cNvSpPr>
          <p:nvPr/>
        </p:nvSpPr>
        <p:spPr bwMode="auto">
          <a:xfrm>
            <a:off x="10661649" y="6001857"/>
            <a:ext cx="469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endParaRPr lang="zh-CN" altLang="en-US" sz="36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82" name="矩形 10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83" name="文本框 102"/>
          <p:cNvSpPr>
            <a:spLocks noChangeArrowheads="1"/>
          </p:cNvSpPr>
          <p:nvPr/>
        </p:nvSpPr>
        <p:spPr bwMode="auto">
          <a:xfrm>
            <a:off x="320675" y="339725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使用技術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9" y="4185310"/>
            <a:ext cx="1093399" cy="1093399"/>
          </a:xfrm>
          <a:prstGeom prst="rect">
            <a:avLst/>
          </a:prstGeom>
        </p:spPr>
      </p:pic>
      <p:sp>
        <p:nvSpPr>
          <p:cNvPr id="19" name="矩形 18"/>
          <p:cNvSpPr>
            <a:spLocks noChangeArrowheads="1"/>
          </p:cNvSpPr>
          <p:nvPr/>
        </p:nvSpPr>
        <p:spPr bwMode="auto">
          <a:xfrm rot="16200000">
            <a:off x="9989343" y="3734908"/>
            <a:ext cx="1814512" cy="259080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0" name="任意多边形 49"/>
          <p:cNvSpPr>
            <a:spLocks noChangeArrowheads="1"/>
          </p:cNvSpPr>
          <p:nvPr/>
        </p:nvSpPr>
        <p:spPr bwMode="auto">
          <a:xfrm rot="16200000">
            <a:off x="10434637" y="5862158"/>
            <a:ext cx="923925" cy="925513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FFC000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1" name="文本框 62"/>
          <p:cNvSpPr>
            <a:spLocks noChangeArrowheads="1"/>
          </p:cNvSpPr>
          <p:nvPr/>
        </p:nvSpPr>
        <p:spPr bwMode="auto">
          <a:xfrm>
            <a:off x="10018174" y="5208382"/>
            <a:ext cx="18932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Mapbox</a:t>
            </a:r>
            <a:endParaRPr lang="zh-CN" altLang="en-US" sz="32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文本框 67"/>
          <p:cNvSpPr>
            <a:spLocks noChangeArrowheads="1"/>
          </p:cNvSpPr>
          <p:nvPr/>
        </p:nvSpPr>
        <p:spPr bwMode="auto">
          <a:xfrm>
            <a:off x="10651065" y="6001063"/>
            <a:ext cx="47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4</a:t>
            </a:r>
            <a:endParaRPr lang="zh-CN" altLang="en-US" sz="36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95" y="4024912"/>
            <a:ext cx="1414241" cy="1414241"/>
          </a:xfrm>
          <a:prstGeom prst="rect">
            <a:avLst/>
          </a:prstGeom>
        </p:spPr>
      </p:pic>
      <p:pic>
        <p:nvPicPr>
          <p:cNvPr id="29" name="圖片 28" descr="Google Maps">
            <a:hlinkClick r:id="rId4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9" y="271217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28" y="4708366"/>
            <a:ext cx="1414241" cy="1414241"/>
          </a:xfrm>
          <a:prstGeom prst="rect">
            <a:avLst/>
          </a:prstGeom>
        </p:spPr>
      </p:pic>
      <p:sp>
        <p:nvSpPr>
          <p:cNvPr id="31" name="任意多边形 12"/>
          <p:cNvSpPr>
            <a:spLocks noChangeArrowheads="1"/>
          </p:cNvSpPr>
          <p:nvPr/>
        </p:nvSpPr>
        <p:spPr bwMode="auto">
          <a:xfrm flipH="1">
            <a:off x="1752116" y="2588329"/>
            <a:ext cx="46037" cy="3411933"/>
          </a:xfrm>
          <a:custGeom>
            <a:avLst/>
            <a:gdLst>
              <a:gd name="T0" fmla="*/ 0 w 45720"/>
              <a:gd name="T1" fmla="*/ 0 h 4781550"/>
              <a:gd name="T2" fmla="*/ 0 w 45720"/>
              <a:gd name="T3" fmla="*/ 4781550 h 4781550"/>
              <a:gd name="T4" fmla="*/ 0 60000 65536"/>
              <a:gd name="T5" fmla="*/ 0 60000 65536"/>
              <a:gd name="T6" fmla="*/ 0 w 45720"/>
              <a:gd name="T7" fmla="*/ 0 h 4781550"/>
              <a:gd name="T8" fmla="*/ 45720 w 45720"/>
              <a:gd name="T9" fmla="*/ 4781550 h 47815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720" h="4781550">
                <a:moveTo>
                  <a:pt x="0" y="0"/>
                </a:moveTo>
                <a:lnTo>
                  <a:pt x="0" y="4781550"/>
                </a:lnTo>
              </a:path>
            </a:pathLst>
          </a:custGeom>
          <a:noFill/>
          <a:ln w="12700" cap="flat" cmpd="sng">
            <a:solidFill>
              <a:srgbClr val="43404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2" name="椭圆 13"/>
          <p:cNvSpPr>
            <a:spLocks noChangeArrowheads="1"/>
          </p:cNvSpPr>
          <p:nvPr/>
        </p:nvSpPr>
        <p:spPr bwMode="auto">
          <a:xfrm>
            <a:off x="1718825" y="2964632"/>
            <a:ext cx="247650" cy="247650"/>
          </a:xfrm>
          <a:prstGeom prst="ellipse">
            <a:avLst/>
          </a:prstGeom>
          <a:solidFill>
            <a:srgbClr val="434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4" name="椭圆 320"/>
          <p:cNvSpPr>
            <a:spLocks noChangeArrowheads="1"/>
          </p:cNvSpPr>
          <p:nvPr/>
        </p:nvSpPr>
        <p:spPr bwMode="auto">
          <a:xfrm>
            <a:off x="1719769" y="5306254"/>
            <a:ext cx="247650" cy="247650"/>
          </a:xfrm>
          <a:prstGeom prst="ellipse">
            <a:avLst/>
          </a:prstGeom>
          <a:solidFill>
            <a:srgbClr val="434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5" name="文本框 55"/>
          <p:cNvSpPr>
            <a:spLocks noChangeArrowheads="1"/>
          </p:cNvSpPr>
          <p:nvPr/>
        </p:nvSpPr>
        <p:spPr bwMode="auto">
          <a:xfrm>
            <a:off x="2722700" y="161002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優點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6" name="文本框 55"/>
          <p:cNvSpPr>
            <a:spLocks noChangeArrowheads="1"/>
          </p:cNvSpPr>
          <p:nvPr/>
        </p:nvSpPr>
        <p:spPr bwMode="auto">
          <a:xfrm>
            <a:off x="6411761" y="161002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缺點</a:t>
            </a:r>
            <a:endParaRPr lang="zh-CN" altLang="en-US" sz="32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8" name="任意多边形 12"/>
          <p:cNvSpPr>
            <a:spLocks noChangeArrowheads="1"/>
          </p:cNvSpPr>
          <p:nvPr/>
        </p:nvSpPr>
        <p:spPr bwMode="auto">
          <a:xfrm flipH="1">
            <a:off x="5402450" y="2593201"/>
            <a:ext cx="46037" cy="3411933"/>
          </a:xfrm>
          <a:custGeom>
            <a:avLst/>
            <a:gdLst>
              <a:gd name="T0" fmla="*/ 0 w 45720"/>
              <a:gd name="T1" fmla="*/ 0 h 4781550"/>
              <a:gd name="T2" fmla="*/ 0 w 45720"/>
              <a:gd name="T3" fmla="*/ 4781550 h 4781550"/>
              <a:gd name="T4" fmla="*/ 0 60000 65536"/>
              <a:gd name="T5" fmla="*/ 0 60000 65536"/>
              <a:gd name="T6" fmla="*/ 0 w 45720"/>
              <a:gd name="T7" fmla="*/ 0 h 4781550"/>
              <a:gd name="T8" fmla="*/ 45720 w 45720"/>
              <a:gd name="T9" fmla="*/ 4781550 h 47815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720" h="4781550">
                <a:moveTo>
                  <a:pt x="0" y="0"/>
                </a:moveTo>
                <a:lnTo>
                  <a:pt x="0" y="4781550"/>
                </a:lnTo>
              </a:path>
            </a:pathLst>
          </a:custGeom>
          <a:noFill/>
          <a:ln w="12700" cap="flat" cmpd="sng">
            <a:solidFill>
              <a:srgbClr val="43404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9" name="任意多边形 12"/>
          <p:cNvSpPr>
            <a:spLocks noChangeArrowheads="1"/>
          </p:cNvSpPr>
          <p:nvPr/>
        </p:nvSpPr>
        <p:spPr bwMode="auto">
          <a:xfrm flipH="1">
            <a:off x="8897100" y="2610674"/>
            <a:ext cx="46037" cy="3411933"/>
          </a:xfrm>
          <a:custGeom>
            <a:avLst/>
            <a:gdLst>
              <a:gd name="T0" fmla="*/ 0 w 45720"/>
              <a:gd name="T1" fmla="*/ 0 h 4781550"/>
              <a:gd name="T2" fmla="*/ 0 w 45720"/>
              <a:gd name="T3" fmla="*/ 4781550 h 4781550"/>
              <a:gd name="T4" fmla="*/ 0 60000 65536"/>
              <a:gd name="T5" fmla="*/ 0 60000 65536"/>
              <a:gd name="T6" fmla="*/ 0 w 45720"/>
              <a:gd name="T7" fmla="*/ 0 h 4781550"/>
              <a:gd name="T8" fmla="*/ 45720 w 45720"/>
              <a:gd name="T9" fmla="*/ 4781550 h 47815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720" h="4781550">
                <a:moveTo>
                  <a:pt x="0" y="0"/>
                </a:moveTo>
                <a:lnTo>
                  <a:pt x="0" y="4781550"/>
                </a:lnTo>
              </a:path>
            </a:pathLst>
          </a:custGeom>
          <a:noFill/>
          <a:ln w="12700" cap="flat" cmpd="sng">
            <a:solidFill>
              <a:srgbClr val="43404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1266" name="Picture 2" descr="C:\Users\User\Downloads\check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6" y="4649977"/>
            <a:ext cx="1439273" cy="143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本框 55"/>
          <p:cNvSpPr>
            <a:spLocks noChangeArrowheads="1"/>
          </p:cNvSpPr>
          <p:nvPr/>
        </p:nvSpPr>
        <p:spPr bwMode="auto">
          <a:xfrm>
            <a:off x="2231956" y="2750617"/>
            <a:ext cx="19287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可共享路線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功能強大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4" name="文本框 55"/>
          <p:cNvSpPr>
            <a:spLocks noChangeArrowheads="1"/>
          </p:cNvSpPr>
          <p:nvPr/>
        </p:nvSpPr>
        <p:spPr bwMode="auto">
          <a:xfrm>
            <a:off x="2231956" y="4768359"/>
            <a:ext cx="297921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OpenStreetMap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擴展性好彈性佳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提供</a:t>
            </a:r>
            <a:r>
              <a:rPr lang="en-US" altLang="zh-TW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ARCore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</a:t>
            </a:r>
            <a:r>
              <a:rPr lang="en-US" altLang="zh-TW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ARKit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和地圖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API</a:t>
            </a:r>
          </a:p>
        </p:txBody>
      </p:sp>
      <p:sp>
        <p:nvSpPr>
          <p:cNvPr id="45" name="文本框 55"/>
          <p:cNvSpPr>
            <a:spLocks noChangeArrowheads="1"/>
          </p:cNvSpPr>
          <p:nvPr/>
        </p:nvSpPr>
        <p:spPr bwMode="auto">
          <a:xfrm>
            <a:off x="5739883" y="2766580"/>
            <a:ext cx="32149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Google Attributions</a:t>
            </a:r>
          </a:p>
          <a:p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和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logo</a:t>
            </a:r>
          </a:p>
        </p:txBody>
      </p:sp>
      <p:sp>
        <p:nvSpPr>
          <p:cNvPr id="46" name="文本框 55"/>
          <p:cNvSpPr>
            <a:spLocks noChangeArrowheads="1"/>
          </p:cNvSpPr>
          <p:nvPr/>
        </p:nvSpPr>
        <p:spPr bwMode="auto">
          <a:xfrm>
            <a:off x="5739883" y="4838025"/>
            <a:ext cx="24416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功能較弱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地圖準確度較低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7927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0"/>
          <p:cNvSpPr>
            <a:spLocks noChangeArrowheads="1"/>
          </p:cNvSpPr>
          <p:nvPr/>
        </p:nvSpPr>
        <p:spPr bwMode="auto">
          <a:xfrm rot="2912884">
            <a:off x="3979028" y="393663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等腰三角形 31"/>
          <p:cNvSpPr>
            <a:spLocks noChangeArrowheads="1"/>
          </p:cNvSpPr>
          <p:nvPr/>
        </p:nvSpPr>
        <p:spPr bwMode="auto">
          <a:xfrm rot="2615334">
            <a:off x="6141715" y="4555045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4" name="矩形 5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5" name="文本框 55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55"/>
          <p:cNvSpPr>
            <a:spLocks noChangeArrowheads="1"/>
          </p:cNvSpPr>
          <p:nvPr/>
        </p:nvSpPr>
        <p:spPr bwMode="auto">
          <a:xfrm>
            <a:off x="226477" y="1973731"/>
            <a:ext cx="33329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Spawn On Map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文本框 55"/>
          <p:cNvSpPr>
            <a:spLocks noChangeArrowheads="1"/>
          </p:cNvSpPr>
          <p:nvPr/>
        </p:nvSpPr>
        <p:spPr bwMode="auto">
          <a:xfrm>
            <a:off x="4021177" y="1990128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產生物件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5" name="文本框 55"/>
          <p:cNvSpPr>
            <a:spLocks noChangeArrowheads="1"/>
          </p:cNvSpPr>
          <p:nvPr/>
        </p:nvSpPr>
        <p:spPr bwMode="auto">
          <a:xfrm>
            <a:off x="1107543" y="4039415"/>
            <a:ext cx="26874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Location Strings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0" name="肘形接點 9"/>
          <p:cNvCxnSpPr/>
          <p:nvPr/>
        </p:nvCxnSpPr>
        <p:spPr bwMode="auto">
          <a:xfrm rot="16200000" flipH="1">
            <a:off x="452739" y="3615444"/>
            <a:ext cx="792000" cy="51760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椭圆 20"/>
          <p:cNvSpPr>
            <a:spLocks noChangeArrowheads="1"/>
          </p:cNvSpPr>
          <p:nvPr/>
        </p:nvSpPr>
        <p:spPr bwMode="auto">
          <a:xfrm>
            <a:off x="3717306" y="2068917"/>
            <a:ext cx="168663" cy="157578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" name="椭圆 20"/>
          <p:cNvSpPr>
            <a:spLocks noChangeArrowheads="1"/>
          </p:cNvSpPr>
          <p:nvPr/>
        </p:nvSpPr>
        <p:spPr bwMode="auto">
          <a:xfrm>
            <a:off x="3717305" y="2392035"/>
            <a:ext cx="168663" cy="157578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62" name="肘形接點 61"/>
          <p:cNvCxnSpPr/>
          <p:nvPr/>
        </p:nvCxnSpPr>
        <p:spPr bwMode="auto">
          <a:xfrm rot="16200000" flipH="1">
            <a:off x="451763" y="4364440"/>
            <a:ext cx="792000" cy="51956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文本框 55"/>
          <p:cNvSpPr>
            <a:spLocks noChangeArrowheads="1"/>
          </p:cNvSpPr>
          <p:nvPr/>
        </p:nvSpPr>
        <p:spPr bwMode="auto">
          <a:xfrm>
            <a:off x="1107543" y="4789387"/>
            <a:ext cx="24049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Marker Prefab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4" name="文本框 55"/>
          <p:cNvSpPr>
            <a:spLocks noChangeArrowheads="1"/>
          </p:cNvSpPr>
          <p:nvPr/>
        </p:nvSpPr>
        <p:spPr bwMode="auto">
          <a:xfrm>
            <a:off x="1098997" y="3345078"/>
            <a:ext cx="883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Map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65" name="肘形接點 64"/>
          <p:cNvCxnSpPr>
            <a:cxnSpLocks/>
          </p:cNvCxnSpPr>
          <p:nvPr/>
        </p:nvCxnSpPr>
        <p:spPr bwMode="auto">
          <a:xfrm rot="16200000" flipH="1">
            <a:off x="477040" y="2937624"/>
            <a:ext cx="763679" cy="51289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074" name="Picture 2" descr="C:\Users\User\Downloads\Screenshot_20181127-1139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316" y="1023517"/>
            <a:ext cx="6201595" cy="471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擷取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7"/>
          <a:stretch/>
        </p:blipFill>
        <p:spPr bwMode="auto">
          <a:xfrm>
            <a:off x="5847318" y="598542"/>
            <a:ext cx="6201594" cy="561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55"/>
          <p:cNvSpPr>
            <a:spLocks noChangeArrowheads="1"/>
          </p:cNvSpPr>
          <p:nvPr/>
        </p:nvSpPr>
        <p:spPr bwMode="auto">
          <a:xfrm>
            <a:off x="320227" y="3100696"/>
            <a:ext cx="552709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Ray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ray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= </a:t>
            </a:r>
            <a:r>
              <a:rPr lang="en-US" altLang="zh-TW" sz="2000" b="1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Camera</a:t>
            </a:r>
            <a:r>
              <a:rPr lang="en-US" altLang="zh-TW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.main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r>
              <a:rPr lang="en-US" altLang="zh-TW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ScreenPointToRay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US" altLang="zh-TW" sz="2000" b="1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Input</a:t>
            </a:r>
            <a:r>
              <a:rPr lang="en-US" altLang="zh-TW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.mousePosition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);</a:t>
            </a:r>
          </a:p>
          <a:p>
            <a:endParaRPr lang="en-US" altLang="zh-TW" sz="1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2000" b="1" dirty="0" err="1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RaycastHit</a:t>
            </a:r>
            <a:r>
              <a:rPr lang="en-US" altLang="zh-TW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hit;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A2EAE6BB-7408-1A48-A99E-56ADBB5EAF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59" y="435898"/>
            <a:ext cx="2248728" cy="2933123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8C1D9090-E523-8F45-BF7E-C21DF95313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56" y="2812231"/>
            <a:ext cx="2682713" cy="188068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95CDEC20-B1F7-0745-BC75-FF119835D4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102" y="3983153"/>
            <a:ext cx="2813011" cy="251413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35" grpId="1"/>
      <p:bldP spid="60" grpId="0" animBg="1"/>
      <p:bldP spid="61" grpId="0" animBg="1"/>
      <p:bldP spid="63" grpId="0"/>
      <p:bldP spid="63" grpId="1"/>
      <p:bldP spid="64" grpId="0"/>
      <p:bldP spid="64" grpId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0"/>
          <p:cNvSpPr>
            <a:spLocks noChangeArrowheads="1"/>
          </p:cNvSpPr>
          <p:nvPr/>
        </p:nvSpPr>
        <p:spPr bwMode="auto">
          <a:xfrm rot="2912884">
            <a:off x="3979028" y="393663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等腰三角形 31"/>
          <p:cNvSpPr>
            <a:spLocks noChangeArrowheads="1"/>
          </p:cNvSpPr>
          <p:nvPr/>
        </p:nvSpPr>
        <p:spPr bwMode="auto">
          <a:xfrm rot="2615334">
            <a:off x="6141715" y="4555045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4" name="矩形 5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5" name="文本框 55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23775" t="10314" r="26668" b="6036"/>
          <a:stretch/>
        </p:blipFill>
        <p:spPr>
          <a:xfrm>
            <a:off x="6372453" y="566991"/>
            <a:ext cx="5706535" cy="5418326"/>
          </a:xfrm>
          <a:prstGeom prst="rect">
            <a:avLst/>
          </a:prstGeom>
        </p:spPr>
      </p:pic>
      <p:pic>
        <p:nvPicPr>
          <p:cNvPr id="2050" name="Picture 2" descr="C:\Users\User\Desktop\擷取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687" y="289500"/>
            <a:ext cx="4110807" cy="637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55"/>
          <p:cNvSpPr>
            <a:spLocks noChangeArrowheads="1"/>
          </p:cNvSpPr>
          <p:nvPr/>
        </p:nvSpPr>
        <p:spPr bwMode="auto">
          <a:xfrm>
            <a:off x="226477" y="1973731"/>
            <a:ext cx="29883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1F4E7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Abstract</a:t>
            </a:r>
            <a:r>
              <a:rPr lang="en-US" altLang="zh-TW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Map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" name="文本框 55"/>
          <p:cNvSpPr>
            <a:spLocks noChangeArrowheads="1"/>
          </p:cNvSpPr>
          <p:nvPr/>
        </p:nvSpPr>
        <p:spPr bwMode="auto">
          <a:xfrm>
            <a:off x="3559441" y="1929963"/>
            <a:ext cx="28691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顯示地圖</a:t>
            </a:r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Layer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文本框 55"/>
          <p:cNvSpPr>
            <a:spLocks noChangeArrowheads="1"/>
          </p:cNvSpPr>
          <p:nvPr/>
        </p:nvSpPr>
        <p:spPr bwMode="auto">
          <a:xfrm>
            <a:off x="1107543" y="4039415"/>
            <a:ext cx="21148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Map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Featurs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3" name="肘形接點 12"/>
          <p:cNvCxnSpPr/>
          <p:nvPr/>
        </p:nvCxnSpPr>
        <p:spPr bwMode="auto">
          <a:xfrm rot="16200000" flipH="1">
            <a:off x="452739" y="3615444"/>
            <a:ext cx="792000" cy="51760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椭圆 20"/>
          <p:cNvSpPr>
            <a:spLocks noChangeArrowheads="1"/>
          </p:cNvSpPr>
          <p:nvPr/>
        </p:nvSpPr>
        <p:spPr bwMode="auto">
          <a:xfrm>
            <a:off x="3299127" y="2034042"/>
            <a:ext cx="168663" cy="157578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" name="椭圆 20"/>
          <p:cNvSpPr>
            <a:spLocks noChangeArrowheads="1"/>
          </p:cNvSpPr>
          <p:nvPr/>
        </p:nvSpPr>
        <p:spPr bwMode="auto">
          <a:xfrm>
            <a:off x="3299126" y="2357160"/>
            <a:ext cx="168663" cy="157578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8" name="文本框 55"/>
          <p:cNvSpPr>
            <a:spLocks noChangeArrowheads="1"/>
          </p:cNvSpPr>
          <p:nvPr/>
        </p:nvSpPr>
        <p:spPr bwMode="auto">
          <a:xfrm>
            <a:off x="1098997" y="3345078"/>
            <a:ext cx="13211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Map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ID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9" name="肘形接點 18"/>
          <p:cNvCxnSpPr>
            <a:endCxn id="18" idx="1"/>
          </p:cNvCxnSpPr>
          <p:nvPr/>
        </p:nvCxnSpPr>
        <p:spPr bwMode="auto">
          <a:xfrm rot="16200000" flipH="1">
            <a:off x="460710" y="2937624"/>
            <a:ext cx="763680" cy="51289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232924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 animBg="1"/>
      <p:bldP spid="15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0"/>
          <p:cNvSpPr>
            <a:spLocks noChangeArrowheads="1"/>
          </p:cNvSpPr>
          <p:nvPr/>
        </p:nvSpPr>
        <p:spPr bwMode="auto">
          <a:xfrm rot="2912884">
            <a:off x="3344739" y="-381597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等腰三角形 31"/>
          <p:cNvSpPr>
            <a:spLocks noChangeArrowheads="1"/>
          </p:cNvSpPr>
          <p:nvPr/>
        </p:nvSpPr>
        <p:spPr bwMode="auto">
          <a:xfrm rot="2615334">
            <a:off x="6592352" y="4938744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66" name="椭圆 1"/>
          <p:cNvSpPr>
            <a:spLocks noChangeArrowheads="1"/>
          </p:cNvSpPr>
          <p:nvPr/>
        </p:nvSpPr>
        <p:spPr bwMode="auto">
          <a:xfrm>
            <a:off x="3913188" y="1482725"/>
            <a:ext cx="4114800" cy="4114800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bevel/>
            <a:headEnd/>
            <a:tailEnd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67" name="椭圆 8"/>
          <p:cNvSpPr>
            <a:spLocks noChangeArrowheads="1"/>
          </p:cNvSpPr>
          <p:nvPr/>
        </p:nvSpPr>
        <p:spPr bwMode="auto">
          <a:xfrm>
            <a:off x="3594101" y="1568450"/>
            <a:ext cx="1347787" cy="1381125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68" name="椭圆 16"/>
          <p:cNvSpPr>
            <a:spLocks noChangeArrowheads="1"/>
          </p:cNvSpPr>
          <p:nvPr/>
        </p:nvSpPr>
        <p:spPr bwMode="auto">
          <a:xfrm>
            <a:off x="3703638" y="4203700"/>
            <a:ext cx="1238250" cy="1238250"/>
          </a:xfrm>
          <a:prstGeom prst="ellipse">
            <a:avLst/>
          </a:pr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69" name="椭圆 17"/>
          <p:cNvSpPr>
            <a:spLocks noChangeArrowheads="1"/>
          </p:cNvSpPr>
          <p:nvPr/>
        </p:nvSpPr>
        <p:spPr bwMode="auto">
          <a:xfrm>
            <a:off x="6981826" y="1568450"/>
            <a:ext cx="1446212" cy="1447800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70" name="椭圆 18"/>
          <p:cNvSpPr>
            <a:spLocks noChangeArrowheads="1"/>
          </p:cNvSpPr>
          <p:nvPr/>
        </p:nvSpPr>
        <p:spPr bwMode="auto">
          <a:xfrm>
            <a:off x="7153276" y="4203700"/>
            <a:ext cx="1238250" cy="1238250"/>
          </a:xfrm>
          <a:prstGeom prst="ellipse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273" name="文本框 21"/>
          <p:cNvSpPr>
            <a:spLocks noChangeArrowheads="1"/>
          </p:cNvSpPr>
          <p:nvPr/>
        </p:nvSpPr>
        <p:spPr bwMode="auto">
          <a:xfrm>
            <a:off x="1869994" y="1765487"/>
            <a:ext cx="1415766" cy="46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2C763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主要大樓</a:t>
            </a:r>
            <a:endParaRPr lang="zh-CN" altLang="en-US" sz="2400" b="1" dirty="0">
              <a:solidFill>
                <a:srgbClr val="2C763A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77" name="文本框 27"/>
          <p:cNvSpPr>
            <a:spLocks noChangeArrowheads="1"/>
          </p:cNvSpPr>
          <p:nvPr/>
        </p:nvSpPr>
        <p:spPr bwMode="auto">
          <a:xfrm>
            <a:off x="2468607" y="4399647"/>
            <a:ext cx="800219" cy="46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地標</a:t>
            </a:r>
            <a:endParaRPr lang="zh-CN" altLang="en-US" sz="2400" b="1" dirty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81" name="文本框 31"/>
          <p:cNvSpPr>
            <a:spLocks noChangeArrowheads="1"/>
          </p:cNvSpPr>
          <p:nvPr/>
        </p:nvSpPr>
        <p:spPr bwMode="auto">
          <a:xfrm>
            <a:off x="8643455" y="1725606"/>
            <a:ext cx="800219" cy="46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B6431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餐廳</a:t>
            </a:r>
            <a:endParaRPr lang="zh-CN" altLang="en-US" sz="2400" b="1" dirty="0">
              <a:solidFill>
                <a:srgbClr val="B6431A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285" name="文本框 35"/>
          <p:cNvSpPr>
            <a:spLocks noChangeArrowheads="1"/>
          </p:cNvSpPr>
          <p:nvPr/>
        </p:nvSpPr>
        <p:spPr bwMode="auto">
          <a:xfrm>
            <a:off x="8620681" y="4479925"/>
            <a:ext cx="11079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圖書館</a:t>
            </a:r>
            <a:endParaRPr lang="zh-CN" altLang="en-US" sz="24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304" name="矩形 5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5" name="文本框 55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8194" name="Picture 2" descr="C:\Users\User\Desktop\111\Assets\Mapbox\Examples\6_POIPlacement\Resources\poi-icon-outdoor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90" y="4366852"/>
            <a:ext cx="808146" cy="91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esktop\111\Assets\Mapbox\Examples\6_POIPlacement\Resources\poi-icon-fo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479" y="1765487"/>
            <a:ext cx="895350" cy="10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111\Assets\Mapbox\Examples\6_POIPlacement\Resources\poi-icon-defau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11" y="1757345"/>
            <a:ext cx="902566" cy="101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User\Desktop\111\Assets\Mapbox\Examples\6_POIPlacement\Resources\poi-icon-art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973" y="4368308"/>
            <a:ext cx="806856" cy="91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6829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  <p:bldP spid="11267" grpId="0" animBg="1"/>
      <p:bldP spid="11268" grpId="0" animBg="1"/>
      <p:bldP spid="11269" grpId="0" animBg="1"/>
      <p:bldP spid="11270" grpId="0" animBg="1"/>
      <p:bldP spid="11273" grpId="0"/>
      <p:bldP spid="11277" grpId="0"/>
      <p:bldP spid="11281" grpId="0"/>
      <p:bldP spid="1128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7" name="文本框 82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4" name="等腰三角形 30"/>
          <p:cNvSpPr>
            <a:spLocks noChangeArrowheads="1"/>
          </p:cNvSpPr>
          <p:nvPr/>
        </p:nvSpPr>
        <p:spPr bwMode="auto">
          <a:xfrm rot="2912884">
            <a:off x="3979028" y="393663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AAB5C6-7FB1-184B-A8FD-7CD5CEF8E4CB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6" t="2897" r="18492" b="3062"/>
          <a:stretch/>
        </p:blipFill>
        <p:spPr>
          <a:xfrm>
            <a:off x="1975790" y="1208313"/>
            <a:ext cx="2971767" cy="5078187"/>
          </a:xfrm>
          <a:prstGeom prst="rect">
            <a:avLst/>
          </a:prstGeom>
        </p:spPr>
      </p:pic>
      <p:pic>
        <p:nvPicPr>
          <p:cNvPr id="19" name="圖片 18" descr="C:\Users\SF646_A02\AppData\Local\Microsoft\Windows\INetCache\Content.Word\Screenshot_20181127-133822.jpg">
            <a:extLst>
              <a:ext uri="{FF2B5EF4-FFF2-40B4-BE49-F238E27FC236}">
                <a16:creationId xmlns:a16="http://schemas.microsoft.com/office/drawing/2014/main" id="{CD01A3DB-4BBF-404A-B6E0-42ADFAD2F809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530" y="1749255"/>
            <a:ext cx="2574000" cy="38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 descr="C:\Users\SF646_A02\AppData\Local\Microsoft\Windows\INetCache\Content.Word\Screenshot_20181127-133808.jpg">
            <a:extLst>
              <a:ext uri="{FF2B5EF4-FFF2-40B4-BE49-F238E27FC236}">
                <a16:creationId xmlns:a16="http://schemas.microsoft.com/office/drawing/2014/main" id="{31CE4D39-BC81-564A-B814-6A6C6E162471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961" y="1752510"/>
            <a:ext cx="2574000" cy="38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" name="等腰三角形 31"/>
          <p:cNvSpPr>
            <a:spLocks noChangeArrowheads="1"/>
          </p:cNvSpPr>
          <p:nvPr/>
        </p:nvSpPr>
        <p:spPr bwMode="auto">
          <a:xfrm rot="2615334">
            <a:off x="6141715" y="4555045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356" name="矩形 8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7" name="圖片 16" descr="Screenshot_20181127-140437">
            <a:extLst>
              <a:ext uri="{FF2B5EF4-FFF2-40B4-BE49-F238E27FC236}">
                <a16:creationId xmlns:a16="http://schemas.microsoft.com/office/drawing/2014/main" id="{ADD089F7-4489-0648-AEF5-A2A37EAA1D31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28" y="1753803"/>
            <a:ext cx="2574000" cy="387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C:\Users\User\Downloads\Screenshot_20181025-172519.jp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08" y="1755377"/>
            <a:ext cx="2574000" cy="385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D180C0C-1347-C54E-9215-D268DAE9B3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14" y="571271"/>
            <a:ext cx="4721486" cy="61204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C94C70E-3A56-1644-B421-A1FD8632A154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" r="803" b="1199"/>
          <a:stretch/>
        </p:blipFill>
        <p:spPr>
          <a:xfrm>
            <a:off x="2129939" y="1749256"/>
            <a:ext cx="2599200" cy="38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044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0"/>
          <p:cNvSpPr>
            <a:spLocks noChangeArrowheads="1"/>
          </p:cNvSpPr>
          <p:nvPr/>
        </p:nvSpPr>
        <p:spPr bwMode="auto">
          <a:xfrm rot="2912884">
            <a:off x="3979028" y="393663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等腰三角形 31"/>
          <p:cNvSpPr>
            <a:spLocks noChangeArrowheads="1"/>
          </p:cNvSpPr>
          <p:nvPr/>
        </p:nvSpPr>
        <p:spPr bwMode="auto">
          <a:xfrm rot="2615334">
            <a:off x="6141715" y="4555045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4" name="矩形 5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5" name="文本框 55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椭圆 8"/>
          <p:cNvSpPr>
            <a:spLocks noChangeArrowheads="1"/>
          </p:cNvSpPr>
          <p:nvPr/>
        </p:nvSpPr>
        <p:spPr bwMode="auto">
          <a:xfrm>
            <a:off x="3594101" y="1568450"/>
            <a:ext cx="1347787" cy="1381125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9" name="组合 19"/>
          <p:cNvGrpSpPr>
            <a:grpSpLocks/>
          </p:cNvGrpSpPr>
          <p:nvPr/>
        </p:nvGrpSpPr>
        <p:grpSpPr bwMode="auto">
          <a:xfrm>
            <a:off x="1041241" y="1775782"/>
            <a:ext cx="2651765" cy="925166"/>
            <a:chOff x="0" y="-150675"/>
            <a:chExt cx="2208916" cy="1155165"/>
          </a:xfrm>
        </p:grpSpPr>
        <p:sp>
          <p:nvSpPr>
            <p:cNvPr id="10" name="文本框 20"/>
            <p:cNvSpPr>
              <a:spLocks noChangeArrowheads="1"/>
            </p:cNvSpPr>
            <p:nvPr/>
          </p:nvSpPr>
          <p:spPr bwMode="auto">
            <a:xfrm>
              <a:off x="491053" y="381159"/>
              <a:ext cx="153881" cy="28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rgbClr val="2C763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1" name="文本框 21"/>
            <p:cNvSpPr>
              <a:spLocks noChangeArrowheads="1"/>
            </p:cNvSpPr>
            <p:nvPr/>
          </p:nvSpPr>
          <p:spPr bwMode="auto">
            <a:xfrm>
              <a:off x="382897" y="-150675"/>
              <a:ext cx="1826019" cy="58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TW" altLang="en-US" sz="3200" b="1" dirty="0">
                  <a:solidFill>
                    <a:srgbClr val="2C763A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主要大樓</a:t>
              </a:r>
              <a:endParaRPr lang="zh-CN" altLang="en-US" sz="3200" b="1" dirty="0">
                <a:solidFill>
                  <a:srgbClr val="2C763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2" name="文本框 22"/>
            <p:cNvSpPr>
              <a:spLocks noChangeArrowheads="1"/>
            </p:cNvSpPr>
            <p:nvPr/>
          </p:nvSpPr>
          <p:spPr bwMode="auto">
            <a:xfrm>
              <a:off x="0" y="716821"/>
              <a:ext cx="153881" cy="287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000" dirty="0">
                <a:solidFill>
                  <a:srgbClr val="2C763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13" name="Picture 4" descr="C:\Users\User\Desktop\111\Assets\Mapbox\Examples\6_POIPlacement\Resources\poi-icon-defau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11" y="1757345"/>
            <a:ext cx="902566" cy="101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55"/>
          <p:cNvSpPr>
            <a:spLocks noChangeArrowheads="1"/>
          </p:cNvSpPr>
          <p:nvPr/>
        </p:nvSpPr>
        <p:spPr bwMode="auto">
          <a:xfrm>
            <a:off x="1697297" y="4478121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解鎖大樓歷史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0" name="肘形接點 19"/>
          <p:cNvCxnSpPr/>
          <p:nvPr/>
        </p:nvCxnSpPr>
        <p:spPr bwMode="auto">
          <a:xfrm rot="5400000">
            <a:off x="3721519" y="3966085"/>
            <a:ext cx="749972" cy="73576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肘形接點 20"/>
          <p:cNvCxnSpPr/>
          <p:nvPr/>
        </p:nvCxnSpPr>
        <p:spPr bwMode="auto">
          <a:xfrm rot="5400000">
            <a:off x="3722637" y="4728316"/>
            <a:ext cx="764829" cy="71867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文本框 55"/>
          <p:cNvSpPr>
            <a:spLocks noChangeArrowheads="1"/>
          </p:cNvSpPr>
          <p:nvPr/>
        </p:nvSpPr>
        <p:spPr bwMode="auto">
          <a:xfrm>
            <a:off x="1081744" y="5239235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物件不足跳出警告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" name="文本框 55"/>
          <p:cNvSpPr>
            <a:spLocks noChangeArrowheads="1"/>
          </p:cNvSpPr>
          <p:nvPr/>
        </p:nvSpPr>
        <p:spPr bwMode="auto">
          <a:xfrm>
            <a:off x="2370007" y="382209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消耗物件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4" name="肘形接點 23"/>
          <p:cNvCxnSpPr>
            <a:endCxn id="23" idx="3"/>
          </p:cNvCxnSpPr>
          <p:nvPr/>
        </p:nvCxnSpPr>
        <p:spPr bwMode="auto">
          <a:xfrm rot="5400000">
            <a:off x="3738971" y="3336059"/>
            <a:ext cx="763680" cy="670063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20181207_102902 (1)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19.527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28984" y="15450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579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8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9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0"/>
          <p:cNvSpPr>
            <a:spLocks noChangeArrowheads="1"/>
          </p:cNvSpPr>
          <p:nvPr/>
        </p:nvSpPr>
        <p:spPr bwMode="auto">
          <a:xfrm rot="2912884">
            <a:off x="3979028" y="393663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等腰三角形 31"/>
          <p:cNvSpPr>
            <a:spLocks noChangeArrowheads="1"/>
          </p:cNvSpPr>
          <p:nvPr/>
        </p:nvSpPr>
        <p:spPr bwMode="auto">
          <a:xfrm rot="2615334">
            <a:off x="6141715" y="4555045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4" name="矩形 5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5" name="文本框 55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椭圆 17"/>
          <p:cNvSpPr>
            <a:spLocks noChangeArrowheads="1"/>
          </p:cNvSpPr>
          <p:nvPr/>
        </p:nvSpPr>
        <p:spPr bwMode="auto">
          <a:xfrm>
            <a:off x="6981826" y="1568450"/>
            <a:ext cx="1446212" cy="1447800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8643455" y="1725606"/>
            <a:ext cx="1980029" cy="798088"/>
            <a:chOff x="0" y="-16581"/>
            <a:chExt cx="1979888" cy="797610"/>
          </a:xfrm>
        </p:grpSpPr>
        <p:sp>
          <p:nvSpPr>
            <p:cNvPr id="10" name="文本框 30"/>
            <p:cNvSpPr>
              <a:spLocks noChangeArrowheads="1"/>
            </p:cNvSpPr>
            <p:nvPr/>
          </p:nvSpPr>
          <p:spPr bwMode="auto">
            <a:xfrm>
              <a:off x="0" y="381159"/>
              <a:ext cx="1979888" cy="39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B6431A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交換物件或經驗</a:t>
              </a:r>
              <a:endParaRPr lang="zh-CN" altLang="en-US" sz="2000" dirty="0">
                <a:solidFill>
                  <a:srgbClr val="B6431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1" name="文本框 31"/>
            <p:cNvSpPr>
              <a:spLocks noChangeArrowheads="1"/>
            </p:cNvSpPr>
            <p:nvPr/>
          </p:nvSpPr>
          <p:spPr bwMode="auto">
            <a:xfrm>
              <a:off x="0" y="-16581"/>
              <a:ext cx="800162" cy="46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rgbClr val="B6431A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餐廳</a:t>
              </a:r>
              <a:endParaRPr lang="zh-CN" altLang="en-US" sz="2400" b="1" dirty="0">
                <a:solidFill>
                  <a:srgbClr val="B6431A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12" name="Picture 3" descr="C:\Users\User\Desktop\111\Assets\Mapbox\Examples\6_POIPlacement\Resources\poi-icon-foo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479" y="1765487"/>
            <a:ext cx="895350" cy="10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55"/>
          <p:cNvSpPr>
            <a:spLocks noChangeArrowheads="1"/>
          </p:cNvSpPr>
          <p:nvPr/>
        </p:nvSpPr>
        <p:spPr bwMode="auto">
          <a:xfrm>
            <a:off x="7854307" y="4601739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兌換經驗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17" name="肘形接點 16"/>
          <p:cNvCxnSpPr/>
          <p:nvPr/>
        </p:nvCxnSpPr>
        <p:spPr bwMode="auto">
          <a:xfrm rot="16200000" flipH="1">
            <a:off x="7199503" y="4177768"/>
            <a:ext cx="792000" cy="51760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55"/>
          <p:cNvSpPr>
            <a:spLocks noChangeArrowheads="1"/>
          </p:cNvSpPr>
          <p:nvPr/>
        </p:nvSpPr>
        <p:spPr bwMode="auto">
          <a:xfrm>
            <a:off x="7845761" y="3907402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交換物件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1" name="肘形接點 20"/>
          <p:cNvCxnSpPr>
            <a:endCxn id="20" idx="1"/>
          </p:cNvCxnSpPr>
          <p:nvPr/>
        </p:nvCxnSpPr>
        <p:spPr bwMode="auto">
          <a:xfrm rot="16200000" flipH="1">
            <a:off x="7207474" y="3499948"/>
            <a:ext cx="763680" cy="51289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20181207_115057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826" y="1047610"/>
            <a:ext cx="3268343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932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6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8"/>
          <p:cNvGrpSpPr>
            <a:grpSpLocks/>
          </p:cNvGrpSpPr>
          <p:nvPr/>
        </p:nvGrpSpPr>
        <p:grpSpPr bwMode="auto">
          <a:xfrm>
            <a:off x="6017149" y="3219333"/>
            <a:ext cx="665162" cy="716473"/>
            <a:chOff x="0" y="0"/>
            <a:chExt cx="665978" cy="716990"/>
          </a:xfrm>
        </p:grpSpPr>
        <p:sp>
          <p:nvSpPr>
            <p:cNvPr id="57" name="椭圆 61"/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FFD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8" name="文本框 91"/>
            <p:cNvSpPr>
              <a:spLocks noChangeArrowheads="1"/>
            </p:cNvSpPr>
            <p:nvPr/>
          </p:nvSpPr>
          <p:spPr bwMode="auto">
            <a:xfrm>
              <a:off x="82760" y="8593"/>
              <a:ext cx="501072" cy="708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4000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4</a:t>
              </a:r>
              <a:endParaRPr lang="zh-CN" altLang="en-US" sz="1600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3" name="组合 9"/>
          <p:cNvGrpSpPr>
            <a:grpSpLocks/>
          </p:cNvGrpSpPr>
          <p:nvPr/>
        </p:nvGrpSpPr>
        <p:grpSpPr bwMode="auto">
          <a:xfrm>
            <a:off x="6017149" y="4131812"/>
            <a:ext cx="665162" cy="707886"/>
            <a:chOff x="0" y="0"/>
            <a:chExt cx="665978" cy="707747"/>
          </a:xfrm>
        </p:grpSpPr>
        <p:sp>
          <p:nvSpPr>
            <p:cNvPr id="54" name="椭圆 64"/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F58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5" name="文本框 92"/>
            <p:cNvSpPr>
              <a:spLocks noChangeArrowheads="1"/>
            </p:cNvSpPr>
            <p:nvPr/>
          </p:nvSpPr>
          <p:spPr bwMode="auto">
            <a:xfrm>
              <a:off x="82760" y="0"/>
              <a:ext cx="501072" cy="707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4000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5</a:t>
              </a:r>
              <a:endParaRPr lang="zh-CN" altLang="en-US" sz="1600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50" name="组合 104"/>
          <p:cNvGrpSpPr>
            <a:grpSpLocks/>
          </p:cNvGrpSpPr>
          <p:nvPr/>
        </p:nvGrpSpPr>
        <p:grpSpPr bwMode="auto">
          <a:xfrm>
            <a:off x="6016536" y="5840171"/>
            <a:ext cx="665162" cy="707886"/>
            <a:chOff x="0" y="0"/>
            <a:chExt cx="665978" cy="707747"/>
          </a:xfrm>
        </p:grpSpPr>
        <p:sp>
          <p:nvSpPr>
            <p:cNvPr id="51" name="椭圆 105"/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A37F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52" name="文本框 106"/>
            <p:cNvSpPr>
              <a:spLocks noChangeArrowheads="1"/>
            </p:cNvSpPr>
            <p:nvPr/>
          </p:nvSpPr>
          <p:spPr bwMode="auto">
            <a:xfrm>
              <a:off x="82760" y="0"/>
              <a:ext cx="501072" cy="707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4000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7</a:t>
              </a:r>
              <a:endParaRPr lang="zh-CN" altLang="en-US" sz="1600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098" name="矩形 53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099" name="文本框 54"/>
          <p:cNvSpPr>
            <a:spLocks noChangeArrowheads="1"/>
          </p:cNvSpPr>
          <p:nvPr/>
        </p:nvSpPr>
        <p:spPr bwMode="auto">
          <a:xfrm>
            <a:off x="320675" y="339725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目錄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102" name="文本框 58"/>
          <p:cNvSpPr>
            <a:spLocks noChangeArrowheads="1"/>
          </p:cNvSpPr>
          <p:nvPr/>
        </p:nvSpPr>
        <p:spPr bwMode="auto">
          <a:xfrm>
            <a:off x="6782324" y="631461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動機與目的</a:t>
            </a:r>
            <a:endParaRPr lang="zh-CN" altLang="en-US" sz="2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</p:txBody>
      </p:sp>
      <p:sp>
        <p:nvSpPr>
          <p:cNvPr id="4103" name="文本框 82"/>
          <p:cNvSpPr>
            <a:spLocks noChangeArrowheads="1"/>
          </p:cNvSpPr>
          <p:nvPr/>
        </p:nvSpPr>
        <p:spPr bwMode="auto">
          <a:xfrm>
            <a:off x="1704975" y="2822030"/>
            <a:ext cx="139756" cy="35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zh-CN" altLang="zh-CN" sz="2400" b="1">
              <a:solidFill>
                <a:srgbClr val="FFFBE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4104" name="组合 6"/>
          <p:cNvGrpSpPr>
            <a:grpSpLocks/>
          </p:cNvGrpSpPr>
          <p:nvPr/>
        </p:nvGrpSpPr>
        <p:grpSpPr bwMode="auto">
          <a:xfrm>
            <a:off x="6017149" y="496593"/>
            <a:ext cx="665162" cy="719137"/>
            <a:chOff x="0" y="0"/>
            <a:chExt cx="665978" cy="720170"/>
          </a:xfrm>
        </p:grpSpPr>
        <p:sp>
          <p:nvSpPr>
            <p:cNvPr id="4105" name="椭圆 62"/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106" name="文本框 89"/>
            <p:cNvSpPr>
              <a:spLocks noChangeArrowheads="1"/>
            </p:cNvSpPr>
            <p:nvPr/>
          </p:nvSpPr>
          <p:spPr bwMode="auto">
            <a:xfrm>
              <a:off x="99179" y="12284"/>
              <a:ext cx="50045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 sz="1600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107" name="组合 7"/>
          <p:cNvGrpSpPr>
            <a:grpSpLocks/>
          </p:cNvGrpSpPr>
          <p:nvPr/>
        </p:nvGrpSpPr>
        <p:grpSpPr bwMode="auto">
          <a:xfrm>
            <a:off x="6017149" y="1375896"/>
            <a:ext cx="665162" cy="715963"/>
            <a:chOff x="0" y="0"/>
            <a:chExt cx="665978" cy="716197"/>
          </a:xfrm>
        </p:grpSpPr>
        <p:sp>
          <p:nvSpPr>
            <p:cNvPr id="4108" name="椭圆 65"/>
            <p:cNvSpPr>
              <a:spLocks noChangeArrowheads="1"/>
            </p:cNvSpPr>
            <p:nvPr/>
          </p:nvSpPr>
          <p:spPr bwMode="auto">
            <a:xfrm>
              <a:off x="0" y="50219"/>
              <a:ext cx="665978" cy="665978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109" name="文本框 90"/>
            <p:cNvSpPr>
              <a:spLocks noChangeArrowheads="1"/>
            </p:cNvSpPr>
            <p:nvPr/>
          </p:nvSpPr>
          <p:spPr bwMode="auto">
            <a:xfrm>
              <a:off x="99179" y="0"/>
              <a:ext cx="50045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4000" b="1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2</a:t>
              </a:r>
              <a:endParaRPr lang="zh-CN" altLang="en-US" sz="1600" b="1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110" name="组合 8"/>
          <p:cNvGrpSpPr>
            <a:grpSpLocks/>
          </p:cNvGrpSpPr>
          <p:nvPr/>
        </p:nvGrpSpPr>
        <p:grpSpPr bwMode="auto">
          <a:xfrm>
            <a:off x="6017149" y="2301237"/>
            <a:ext cx="665162" cy="715963"/>
            <a:chOff x="0" y="0"/>
            <a:chExt cx="665978" cy="716479"/>
          </a:xfrm>
        </p:grpSpPr>
        <p:sp>
          <p:nvSpPr>
            <p:cNvPr id="4111" name="椭圆 61"/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FFD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112" name="文本框 91"/>
            <p:cNvSpPr>
              <a:spLocks noChangeArrowheads="1"/>
            </p:cNvSpPr>
            <p:nvPr/>
          </p:nvSpPr>
          <p:spPr bwMode="auto">
            <a:xfrm>
              <a:off x="82760" y="8593"/>
              <a:ext cx="500458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 sz="1600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4116" name="组合 11"/>
          <p:cNvGrpSpPr>
            <a:grpSpLocks/>
          </p:cNvGrpSpPr>
          <p:nvPr/>
        </p:nvGrpSpPr>
        <p:grpSpPr bwMode="auto">
          <a:xfrm>
            <a:off x="1884362" y="2539826"/>
            <a:ext cx="1675870" cy="1706310"/>
            <a:chOff x="0" y="30670"/>
            <a:chExt cx="2227477" cy="2227477"/>
          </a:xfrm>
        </p:grpSpPr>
        <p:sp>
          <p:nvSpPr>
            <p:cNvPr id="4117" name="椭圆 103"/>
            <p:cNvSpPr>
              <a:spLocks noChangeArrowheads="1"/>
            </p:cNvSpPr>
            <p:nvPr/>
          </p:nvSpPr>
          <p:spPr bwMode="auto">
            <a:xfrm>
              <a:off x="0" y="30670"/>
              <a:ext cx="2227477" cy="2227477"/>
            </a:xfrm>
            <a:prstGeom prst="ellipse">
              <a:avLst/>
            </a:prstGeom>
            <a:solidFill>
              <a:srgbClr val="F58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119" name="文本框 83"/>
            <p:cNvSpPr>
              <a:spLocks noChangeArrowheads="1"/>
            </p:cNvSpPr>
            <p:nvPr/>
          </p:nvSpPr>
          <p:spPr bwMode="auto">
            <a:xfrm>
              <a:off x="309214" y="651877"/>
              <a:ext cx="1609049" cy="924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TW" altLang="en-US" sz="4000" b="1" dirty="0">
                  <a:solidFill>
                    <a:srgbClr val="FFFBE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 pitchFamily="34" charset="-122"/>
                </a:rPr>
                <a:t>目錄</a:t>
              </a:r>
              <a:endParaRPr lang="zh-CN" altLang="en-US" sz="4000" b="1" dirty="0">
                <a:solidFill>
                  <a:srgbClr val="FFFBE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endParaRPr>
            </a:p>
          </p:txBody>
        </p:sp>
      </p:grpSp>
      <p:sp>
        <p:nvSpPr>
          <p:cNvPr id="4125" name="文本框 109"/>
          <p:cNvSpPr>
            <a:spLocks noChangeArrowheads="1"/>
          </p:cNvSpPr>
          <p:nvPr/>
        </p:nvSpPr>
        <p:spPr bwMode="auto">
          <a:xfrm>
            <a:off x="6782324" y="1498890"/>
            <a:ext cx="2116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與傳統</a:t>
            </a:r>
            <a:r>
              <a:rPr lang="en-US" altLang="zh-TW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</a:p>
        </p:txBody>
      </p:sp>
      <p:sp>
        <p:nvSpPr>
          <p:cNvPr id="4128" name="文本框 112"/>
          <p:cNvSpPr>
            <a:spLocks noChangeArrowheads="1"/>
          </p:cNvSpPr>
          <p:nvPr/>
        </p:nvSpPr>
        <p:spPr bwMode="auto">
          <a:xfrm>
            <a:off x="6782324" y="240315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使用技術</a:t>
            </a: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131" name="文本框 115"/>
          <p:cNvSpPr>
            <a:spLocks noChangeArrowheads="1"/>
          </p:cNvSpPr>
          <p:nvPr/>
        </p:nvSpPr>
        <p:spPr bwMode="auto">
          <a:xfrm>
            <a:off x="6782323" y="3305044"/>
            <a:ext cx="18325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134" name="文本框 118"/>
          <p:cNvSpPr>
            <a:spLocks noChangeArrowheads="1"/>
          </p:cNvSpPr>
          <p:nvPr/>
        </p:nvSpPr>
        <p:spPr bwMode="auto">
          <a:xfrm>
            <a:off x="6782324" y="4234033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架構圖</a:t>
            </a: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135" name="椭圆 120"/>
          <p:cNvSpPr>
            <a:spLocks noChangeArrowheads="1"/>
          </p:cNvSpPr>
          <p:nvPr/>
        </p:nvSpPr>
        <p:spPr bwMode="auto">
          <a:xfrm>
            <a:off x="1417336" y="4111445"/>
            <a:ext cx="650764" cy="714555"/>
          </a:xfrm>
          <a:prstGeom prst="ellipse">
            <a:avLst/>
          </a:prstGeom>
          <a:solidFill>
            <a:srgbClr val="FFDE6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36" name="椭圆 123"/>
          <p:cNvSpPr>
            <a:spLocks noChangeArrowheads="1"/>
          </p:cNvSpPr>
          <p:nvPr/>
        </p:nvSpPr>
        <p:spPr bwMode="auto">
          <a:xfrm>
            <a:off x="977763" y="2092268"/>
            <a:ext cx="439573" cy="447558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37" name="椭圆 124"/>
          <p:cNvSpPr>
            <a:spLocks noChangeArrowheads="1"/>
          </p:cNvSpPr>
          <p:nvPr/>
        </p:nvSpPr>
        <p:spPr bwMode="auto">
          <a:xfrm>
            <a:off x="2041958" y="1198367"/>
            <a:ext cx="768975" cy="816700"/>
          </a:xfrm>
          <a:prstGeom prst="ellipse">
            <a:avLst/>
          </a:prstGeom>
          <a:solidFill>
            <a:srgbClr val="FFDE6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38" name="椭圆 125"/>
          <p:cNvSpPr>
            <a:spLocks noChangeArrowheads="1"/>
          </p:cNvSpPr>
          <p:nvPr/>
        </p:nvSpPr>
        <p:spPr bwMode="auto">
          <a:xfrm>
            <a:off x="4185782" y="2577860"/>
            <a:ext cx="430016" cy="437828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139" name="椭圆 126"/>
          <p:cNvSpPr>
            <a:spLocks noChangeArrowheads="1"/>
          </p:cNvSpPr>
          <p:nvPr/>
        </p:nvSpPr>
        <p:spPr bwMode="auto">
          <a:xfrm>
            <a:off x="3807237" y="4753983"/>
            <a:ext cx="486157" cy="494988"/>
          </a:xfrm>
          <a:prstGeom prst="ellipse">
            <a:avLst/>
          </a:pr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9" name="文本框 112"/>
          <p:cNvSpPr>
            <a:spLocks noChangeArrowheads="1"/>
          </p:cNvSpPr>
          <p:nvPr/>
        </p:nvSpPr>
        <p:spPr bwMode="auto">
          <a:xfrm>
            <a:off x="6781710" y="5942392"/>
            <a:ext cx="1968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DEMO</a:t>
            </a:r>
            <a:r>
              <a:rPr lang="zh-TW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TIME</a:t>
            </a: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7" name="组合 9"/>
          <p:cNvGrpSpPr>
            <a:grpSpLocks/>
          </p:cNvGrpSpPr>
          <p:nvPr/>
        </p:nvGrpSpPr>
        <p:grpSpPr bwMode="auto">
          <a:xfrm>
            <a:off x="6014011" y="4981977"/>
            <a:ext cx="665162" cy="707886"/>
            <a:chOff x="0" y="0"/>
            <a:chExt cx="665978" cy="707747"/>
          </a:xfrm>
        </p:grpSpPr>
        <p:sp>
          <p:nvSpPr>
            <p:cNvPr id="38" name="椭圆 64"/>
            <p:cNvSpPr>
              <a:spLocks noChangeArrowheads="1"/>
            </p:cNvSpPr>
            <p:nvPr/>
          </p:nvSpPr>
          <p:spPr bwMode="auto">
            <a:xfrm>
              <a:off x="0" y="0"/>
              <a:ext cx="665978" cy="665978"/>
            </a:xfrm>
            <a:prstGeom prst="ellipse">
              <a:avLst/>
            </a:prstGeom>
            <a:solidFill>
              <a:srgbClr val="F58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9" name="文本框 92"/>
            <p:cNvSpPr>
              <a:spLocks noChangeArrowheads="1"/>
            </p:cNvSpPr>
            <p:nvPr/>
          </p:nvSpPr>
          <p:spPr bwMode="auto">
            <a:xfrm>
              <a:off x="82760" y="0"/>
              <a:ext cx="501072" cy="707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 sz="4000" b="1" dirty="0">
                  <a:solidFill>
                    <a:srgbClr val="FFFBEF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6</a:t>
              </a:r>
              <a:endParaRPr lang="zh-CN" altLang="en-US" sz="1600" b="1" dirty="0">
                <a:solidFill>
                  <a:srgbClr val="FFFBE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40" name="文本框 118"/>
          <p:cNvSpPr>
            <a:spLocks noChangeArrowheads="1"/>
          </p:cNvSpPr>
          <p:nvPr/>
        </p:nvSpPr>
        <p:spPr bwMode="auto">
          <a:xfrm>
            <a:off x="6779186" y="5084198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未來展望</a:t>
            </a:r>
            <a:endParaRPr lang="zh-CN" altLang="en-US" sz="24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0"/>
          <p:cNvSpPr>
            <a:spLocks noChangeArrowheads="1"/>
          </p:cNvSpPr>
          <p:nvPr/>
        </p:nvSpPr>
        <p:spPr bwMode="auto">
          <a:xfrm rot="2912884">
            <a:off x="3979028" y="393663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等腰三角形 31"/>
          <p:cNvSpPr>
            <a:spLocks noChangeArrowheads="1"/>
          </p:cNvSpPr>
          <p:nvPr/>
        </p:nvSpPr>
        <p:spPr bwMode="auto">
          <a:xfrm rot="2615334">
            <a:off x="6141715" y="4555045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4" name="矩形 5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5" name="文本框 55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椭圆 16"/>
          <p:cNvSpPr>
            <a:spLocks noChangeArrowheads="1"/>
          </p:cNvSpPr>
          <p:nvPr/>
        </p:nvSpPr>
        <p:spPr bwMode="auto">
          <a:xfrm>
            <a:off x="3703638" y="1569600"/>
            <a:ext cx="1238250" cy="1238250"/>
          </a:xfrm>
          <a:prstGeom prst="ellipse">
            <a:avLst/>
          </a:pr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文本框 27"/>
          <p:cNvSpPr>
            <a:spLocks noChangeArrowheads="1"/>
          </p:cNvSpPr>
          <p:nvPr/>
        </p:nvSpPr>
        <p:spPr bwMode="auto">
          <a:xfrm>
            <a:off x="2331874" y="1670557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地標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2" name="Picture 2" descr="C:\Users\User\Desktop\111\Assets\Mapbox\Examples\6_POIPlacement\Resources\poi-icon-outdoo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690" y="1732752"/>
            <a:ext cx="808146" cy="91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User\Downloads\Screenshot_20181127-1144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665" y="693668"/>
            <a:ext cx="4437661" cy="566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55"/>
          <p:cNvSpPr>
            <a:spLocks noChangeArrowheads="1"/>
          </p:cNvSpPr>
          <p:nvPr/>
        </p:nvSpPr>
        <p:spPr bwMode="auto">
          <a:xfrm>
            <a:off x="1112849" y="4262088"/>
            <a:ext cx="26811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一天限定使用一次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2" name="肘形接點 21"/>
          <p:cNvCxnSpPr>
            <a:endCxn id="21" idx="3"/>
          </p:cNvCxnSpPr>
          <p:nvPr/>
        </p:nvCxnSpPr>
        <p:spPr bwMode="auto">
          <a:xfrm rot="5400000">
            <a:off x="3786898" y="3750042"/>
            <a:ext cx="749973" cy="73578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肘形接點 22"/>
          <p:cNvCxnSpPr/>
          <p:nvPr/>
        </p:nvCxnSpPr>
        <p:spPr bwMode="auto">
          <a:xfrm rot="5400000">
            <a:off x="3373707" y="4193917"/>
            <a:ext cx="1519529" cy="792606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本框 55"/>
          <p:cNvSpPr>
            <a:spLocks noChangeArrowheads="1"/>
          </p:cNvSpPr>
          <p:nvPr/>
        </p:nvSpPr>
        <p:spPr bwMode="auto">
          <a:xfrm>
            <a:off x="746498" y="4934485"/>
            <a:ext cx="30064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System.Datetime.Now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控制日期</a:t>
            </a:r>
            <a:endParaRPr lang="en-US" altLang="zh-TW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5" name="文本框 55"/>
          <p:cNvSpPr>
            <a:spLocks noChangeArrowheads="1"/>
          </p:cNvSpPr>
          <p:nvPr/>
        </p:nvSpPr>
        <p:spPr bwMode="auto">
          <a:xfrm>
            <a:off x="1769126" y="3529565"/>
            <a:ext cx="20970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產生額外物件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30" name="肘形接點 29"/>
          <p:cNvCxnSpPr>
            <a:endCxn id="25" idx="3"/>
          </p:cNvCxnSpPr>
          <p:nvPr/>
        </p:nvCxnSpPr>
        <p:spPr bwMode="auto">
          <a:xfrm rot="5400000">
            <a:off x="3847465" y="3078087"/>
            <a:ext cx="701001" cy="663621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文本框 55"/>
          <p:cNvSpPr>
            <a:spLocks noChangeArrowheads="1"/>
          </p:cNvSpPr>
          <p:nvPr/>
        </p:nvSpPr>
        <p:spPr bwMode="auto">
          <a:xfrm>
            <a:off x="614455" y="5896182"/>
            <a:ext cx="31227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呼叫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Spawn on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Map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43" name="肘形接點 42"/>
          <p:cNvCxnSpPr/>
          <p:nvPr/>
        </p:nvCxnSpPr>
        <p:spPr bwMode="auto">
          <a:xfrm rot="5400000">
            <a:off x="3714880" y="5312135"/>
            <a:ext cx="845715" cy="784045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Unity 2018.2.4f1 Personal (64bit) - WorldScaleAR.unity - v21_final_test_1 - Android_ _DX11 on DX9 GPU_ 2018_12_13 下午 01_28_25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8601" y="2130748"/>
            <a:ext cx="6803183" cy="35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062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1" grpId="0"/>
      <p:bldP spid="24" grpId="0"/>
      <p:bldP spid="25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0"/>
          <p:cNvSpPr>
            <a:spLocks noChangeArrowheads="1"/>
          </p:cNvSpPr>
          <p:nvPr/>
        </p:nvSpPr>
        <p:spPr bwMode="auto">
          <a:xfrm rot="2912884">
            <a:off x="3979028" y="393663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等腰三角形 31"/>
          <p:cNvSpPr>
            <a:spLocks noChangeArrowheads="1"/>
          </p:cNvSpPr>
          <p:nvPr/>
        </p:nvSpPr>
        <p:spPr bwMode="auto">
          <a:xfrm rot="2615334">
            <a:off x="6141715" y="4555045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4" name="矩形 5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5" name="文本框 55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椭圆 18"/>
          <p:cNvSpPr>
            <a:spLocks noChangeArrowheads="1"/>
          </p:cNvSpPr>
          <p:nvPr/>
        </p:nvSpPr>
        <p:spPr bwMode="auto">
          <a:xfrm>
            <a:off x="7153276" y="1569600"/>
            <a:ext cx="1238250" cy="1238250"/>
          </a:xfrm>
          <a:prstGeom prst="ellipse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9" name="组合 33"/>
          <p:cNvGrpSpPr>
            <a:grpSpLocks/>
          </p:cNvGrpSpPr>
          <p:nvPr/>
        </p:nvGrpSpPr>
        <p:grpSpPr bwMode="auto">
          <a:xfrm>
            <a:off x="8620681" y="1756067"/>
            <a:ext cx="1210574" cy="781497"/>
            <a:chOff x="0" y="0"/>
            <a:chExt cx="1210502" cy="781029"/>
          </a:xfrm>
        </p:grpSpPr>
        <p:sp>
          <p:nvSpPr>
            <p:cNvPr id="10" name="文本框 34"/>
            <p:cNvSpPr>
              <a:spLocks noChangeArrowheads="1"/>
            </p:cNvSpPr>
            <p:nvPr/>
          </p:nvSpPr>
          <p:spPr bwMode="auto">
            <a:xfrm>
              <a:off x="0" y="381159"/>
              <a:ext cx="1210502" cy="39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停留獎勵</a:t>
              </a:r>
              <a:endParaRPr lang="zh-CN" altLang="en-US" sz="20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  <p:sp>
          <p:nvSpPr>
            <p:cNvPr id="11" name="文本框 35"/>
            <p:cNvSpPr>
              <a:spLocks noChangeArrowheads="1"/>
            </p:cNvSpPr>
            <p:nvPr/>
          </p:nvSpPr>
          <p:spPr bwMode="auto">
            <a:xfrm>
              <a:off x="21192" y="0"/>
              <a:ext cx="1107917" cy="461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rgbClr val="FFC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圖書館</a:t>
              </a:r>
              <a:endParaRPr lang="zh-CN" altLang="en-US" sz="24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pic>
        <p:nvPicPr>
          <p:cNvPr id="12" name="Picture 5" descr="C:\Users\User\Desktop\111\Assets\Mapbox\Examples\6_POIPlacement\Resources\poi-icon-art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973" y="1706103"/>
            <a:ext cx="806856" cy="91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55"/>
          <p:cNvSpPr>
            <a:spLocks noChangeArrowheads="1"/>
          </p:cNvSpPr>
          <p:nvPr/>
        </p:nvSpPr>
        <p:spPr bwMode="auto">
          <a:xfrm>
            <a:off x="7964852" y="4666247"/>
            <a:ext cx="34077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InvokeRepeating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計數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0" name="肘形接點 19"/>
          <p:cNvCxnSpPr/>
          <p:nvPr/>
        </p:nvCxnSpPr>
        <p:spPr bwMode="auto">
          <a:xfrm rot="16200000" flipH="1">
            <a:off x="7310048" y="4242276"/>
            <a:ext cx="792000" cy="517608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文本框 55"/>
          <p:cNvSpPr>
            <a:spLocks noChangeArrowheads="1"/>
          </p:cNvSpPr>
          <p:nvPr/>
        </p:nvSpPr>
        <p:spPr bwMode="auto">
          <a:xfrm>
            <a:off x="7956306" y="3971910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停留額外獎勵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24" name="肘形接點 23"/>
          <p:cNvCxnSpPr>
            <a:endCxn id="23" idx="1"/>
          </p:cNvCxnSpPr>
          <p:nvPr/>
        </p:nvCxnSpPr>
        <p:spPr bwMode="auto">
          <a:xfrm rot="16200000" flipH="1">
            <a:off x="7318019" y="3564456"/>
            <a:ext cx="763680" cy="51289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480600.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84265" y="1047611"/>
            <a:ext cx="3268344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77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9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0"/>
          <p:cNvSpPr>
            <a:spLocks noChangeArrowheads="1"/>
          </p:cNvSpPr>
          <p:nvPr/>
        </p:nvSpPr>
        <p:spPr bwMode="auto">
          <a:xfrm rot="2912884">
            <a:off x="3979028" y="393663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等腰三角形 31"/>
          <p:cNvSpPr>
            <a:spLocks noChangeArrowheads="1"/>
          </p:cNvSpPr>
          <p:nvPr/>
        </p:nvSpPr>
        <p:spPr bwMode="auto">
          <a:xfrm rot="2615334">
            <a:off x="6141715" y="4555045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4" name="矩形 5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5" name="文本框 55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0" name="Picture 3" descr="C:\Users\User\Downloads\46501238_315766892485069_4550498943665963008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84" y="388617"/>
            <a:ext cx="6737537" cy="598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468260" y="175504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1F4E79"/>
                </a:solidFill>
                <a:latin typeface="微软雅黑" pitchFamily="34" charset="-122"/>
                <a:ea typeface="微软雅黑" pitchFamily="34" charset="-122"/>
              </a:rPr>
              <a:t>導航功能</a:t>
            </a:r>
            <a:endParaRPr lang="en-US" altLang="zh-TW" sz="2800" b="1" dirty="0">
              <a:solidFill>
                <a:srgbClr val="1F4E7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肘形接點 11"/>
          <p:cNvCxnSpPr/>
          <p:nvPr/>
        </p:nvCxnSpPr>
        <p:spPr bwMode="auto">
          <a:xfrm rot="16200000" flipH="1">
            <a:off x="608976" y="2503079"/>
            <a:ext cx="763680" cy="51289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肘形接點 12"/>
          <p:cNvCxnSpPr/>
          <p:nvPr/>
        </p:nvCxnSpPr>
        <p:spPr bwMode="auto">
          <a:xfrm rot="16200000" flipH="1">
            <a:off x="608975" y="3266759"/>
            <a:ext cx="763680" cy="51289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/>
          <p:cNvSpPr txBox="1"/>
          <p:nvPr/>
        </p:nvSpPr>
        <p:spPr>
          <a:xfrm>
            <a:off x="1312907" y="2924765"/>
            <a:ext cx="333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DirectionsFactory.cs</a:t>
            </a:r>
            <a:endParaRPr lang="zh-TW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29401" y="3605929"/>
            <a:ext cx="333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LoftModifier.cs</a:t>
            </a:r>
            <a:endParaRPr lang="zh-TW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91920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1"/>
          <p:cNvSpPr>
            <a:spLocks noChangeArrowheads="1"/>
          </p:cNvSpPr>
          <p:nvPr/>
        </p:nvSpPr>
        <p:spPr bwMode="auto">
          <a:xfrm rot="21258112">
            <a:off x="-509123" y="3721056"/>
            <a:ext cx="1881153" cy="1548419"/>
          </a:xfrm>
          <a:prstGeom prst="triangle">
            <a:avLst>
              <a:gd name="adj" fmla="val 50000"/>
            </a:avLst>
          </a:prstGeom>
          <a:solidFill>
            <a:srgbClr val="A1BD70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7" name="等腰三角形 30"/>
          <p:cNvSpPr>
            <a:spLocks noChangeArrowheads="1"/>
          </p:cNvSpPr>
          <p:nvPr/>
        </p:nvSpPr>
        <p:spPr bwMode="auto">
          <a:xfrm rot="2912884">
            <a:off x="3979028" y="393663"/>
            <a:ext cx="2424642" cy="2213073"/>
          </a:xfrm>
          <a:prstGeom prst="triangle">
            <a:avLst>
              <a:gd name="adj" fmla="val 50000"/>
            </a:avLst>
          </a:prstGeom>
          <a:solidFill>
            <a:srgbClr val="F0644D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等腰三角形 31"/>
          <p:cNvSpPr>
            <a:spLocks noChangeArrowheads="1"/>
          </p:cNvSpPr>
          <p:nvPr/>
        </p:nvSpPr>
        <p:spPr bwMode="auto">
          <a:xfrm rot="2615334">
            <a:off x="6141715" y="4555045"/>
            <a:ext cx="2531554" cy="2182380"/>
          </a:xfrm>
          <a:prstGeom prst="triangle">
            <a:avLst>
              <a:gd name="adj" fmla="val 50000"/>
            </a:avLst>
          </a:prstGeom>
          <a:solidFill>
            <a:srgbClr val="A37F67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9" name="等腰三角形 32"/>
          <p:cNvSpPr>
            <a:spLocks noChangeArrowheads="1"/>
          </p:cNvSpPr>
          <p:nvPr/>
        </p:nvSpPr>
        <p:spPr bwMode="auto">
          <a:xfrm rot="20739480">
            <a:off x="8696905" y="286551"/>
            <a:ext cx="3180189" cy="2741550"/>
          </a:xfrm>
          <a:prstGeom prst="triangle">
            <a:avLst>
              <a:gd name="adj" fmla="val 50000"/>
            </a:avLst>
          </a:prstGeom>
          <a:solidFill>
            <a:srgbClr val="FFDD6C">
              <a:alpha val="30196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4" name="矩形 5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305" name="文本框 55"/>
          <p:cNvSpPr>
            <a:spLocks noChangeArrowheads="1"/>
          </p:cNvSpPr>
          <p:nvPr/>
        </p:nvSpPr>
        <p:spPr bwMode="auto">
          <a:xfrm>
            <a:off x="320675" y="339725"/>
            <a:ext cx="29803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導覽功能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8" name="圖片 7" descr="C:\Users\SF646_A02\AppData\Local\Microsoft\Windows\INetCache\Content.Word\Screenshot_20181127-13422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31" y="622686"/>
            <a:ext cx="3837048" cy="58791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字方塊 8"/>
          <p:cNvSpPr txBox="1"/>
          <p:nvPr/>
        </p:nvSpPr>
        <p:spPr>
          <a:xfrm>
            <a:off x="565098" y="1743245"/>
            <a:ext cx="3920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1F4E79"/>
                </a:solidFill>
                <a:latin typeface="微软雅黑" pitchFamily="34" charset="-122"/>
                <a:ea typeface="微软雅黑" pitchFamily="34" charset="-122"/>
              </a:rPr>
              <a:t>時間</a:t>
            </a:r>
            <a:r>
              <a:rPr lang="en-US" altLang="zh-TW" sz="2800" b="1" dirty="0">
                <a:solidFill>
                  <a:srgbClr val="1F4E79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TW" altLang="en-US" sz="2800" b="1" dirty="0">
                <a:solidFill>
                  <a:srgbClr val="1F4E79"/>
                </a:solidFill>
                <a:latin typeface="微软雅黑" pitchFamily="34" charset="-122"/>
                <a:ea typeface="微软雅黑" pitchFamily="34" charset="-122"/>
              </a:rPr>
              <a:t>距離預測介面</a:t>
            </a:r>
          </a:p>
        </p:txBody>
      </p:sp>
      <p:cxnSp>
        <p:nvCxnSpPr>
          <p:cNvPr id="10" name="肘形接點 9"/>
          <p:cNvCxnSpPr/>
          <p:nvPr/>
        </p:nvCxnSpPr>
        <p:spPr bwMode="auto">
          <a:xfrm rot="16200000" flipH="1">
            <a:off x="807460" y="2582696"/>
            <a:ext cx="763680" cy="51289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肘形接點 10"/>
          <p:cNvCxnSpPr/>
          <p:nvPr/>
        </p:nvCxnSpPr>
        <p:spPr bwMode="auto">
          <a:xfrm rot="16200000" flipH="1">
            <a:off x="807461" y="3300567"/>
            <a:ext cx="763680" cy="512894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/>
          <p:cNvSpPr txBox="1"/>
          <p:nvPr/>
        </p:nvSpPr>
        <p:spPr>
          <a:xfrm>
            <a:off x="1493949" y="2981679"/>
            <a:ext cx="508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time_dis.cs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：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 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時間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距離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TW" altLang="en-US" sz="24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493951" y="3667185"/>
            <a:ext cx="515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user_loc.cs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update 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使用者座標</a:t>
            </a:r>
          </a:p>
        </p:txBody>
      </p:sp>
    </p:spTree>
    <p:extLst>
      <p:ext uri="{BB962C8B-B14F-4D97-AF65-F5344CB8AC3E}">
        <p14:creationId xmlns:p14="http://schemas.microsoft.com/office/powerpoint/2010/main" val="42620682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5" y="1047611"/>
            <a:ext cx="9639954" cy="5673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338168"/>
            <a:ext cx="11132101" cy="479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82" name="矩形 10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83" name="文本框 102"/>
          <p:cNvSpPr>
            <a:spLocks noChangeArrowheads="1"/>
          </p:cNvSpPr>
          <p:nvPr/>
        </p:nvSpPr>
        <p:spPr bwMode="auto">
          <a:xfrm>
            <a:off x="320675" y="339725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架構圖</a:t>
            </a:r>
            <a:endParaRPr lang="zh-CN" altLang="en-US" sz="4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79907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2" name="矩形 10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83" name="文本框 102"/>
          <p:cNvSpPr>
            <a:spLocks noChangeArrowheads="1"/>
          </p:cNvSpPr>
          <p:nvPr/>
        </p:nvSpPr>
        <p:spPr bwMode="auto">
          <a:xfrm>
            <a:off x="320675" y="339725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未來展望</a:t>
            </a:r>
            <a:endParaRPr lang="zh-CN" altLang="en-US" sz="4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 rot="2857156">
            <a:off x="10543534" y="4281517"/>
            <a:ext cx="1711094" cy="1633928"/>
          </a:xfrm>
          <a:prstGeom prst="rect">
            <a:avLst/>
          </a:prstGeom>
          <a:solidFill>
            <a:srgbClr val="A1BD70">
              <a:alpha val="30000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38"/>
          <p:cNvSpPr>
            <a:spLocks noChangeArrowheads="1"/>
          </p:cNvSpPr>
          <p:nvPr/>
        </p:nvSpPr>
        <p:spPr bwMode="auto">
          <a:xfrm rot="20421250">
            <a:off x="9281250" y="1459284"/>
            <a:ext cx="546598" cy="587551"/>
          </a:xfrm>
          <a:prstGeom prst="rect">
            <a:avLst/>
          </a:prstGeom>
          <a:solidFill>
            <a:srgbClr val="F0644D">
              <a:alpha val="30000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35"/>
          <p:cNvSpPr>
            <a:spLocks noChangeArrowheads="1"/>
          </p:cNvSpPr>
          <p:nvPr/>
        </p:nvSpPr>
        <p:spPr bwMode="auto">
          <a:xfrm rot="359437">
            <a:off x="3608317" y="5392433"/>
            <a:ext cx="1481809" cy="1457539"/>
          </a:xfrm>
          <a:prstGeom prst="rect">
            <a:avLst/>
          </a:prstGeom>
          <a:solidFill>
            <a:srgbClr val="FFDD6C">
              <a:alpha val="30000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矩形 35"/>
          <p:cNvSpPr>
            <a:spLocks noChangeArrowheads="1"/>
          </p:cNvSpPr>
          <p:nvPr/>
        </p:nvSpPr>
        <p:spPr bwMode="auto">
          <a:xfrm rot="199097">
            <a:off x="5502855" y="-298320"/>
            <a:ext cx="1277996" cy="1225291"/>
          </a:xfrm>
          <a:prstGeom prst="rect">
            <a:avLst/>
          </a:prstGeom>
          <a:solidFill>
            <a:srgbClr val="E3D5C6">
              <a:alpha val="70000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38"/>
          <p:cNvSpPr>
            <a:spLocks noChangeArrowheads="1"/>
          </p:cNvSpPr>
          <p:nvPr/>
        </p:nvSpPr>
        <p:spPr bwMode="auto">
          <a:xfrm rot="16805370">
            <a:off x="1170194" y="2181968"/>
            <a:ext cx="1010978" cy="1060415"/>
          </a:xfrm>
          <a:prstGeom prst="rect">
            <a:avLst/>
          </a:prstGeom>
          <a:solidFill>
            <a:srgbClr val="BCDFDD">
              <a:alpha val="30000"/>
            </a:srgb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任意多边形 12"/>
          <p:cNvSpPr>
            <a:spLocks noChangeArrowheads="1"/>
          </p:cNvSpPr>
          <p:nvPr/>
        </p:nvSpPr>
        <p:spPr bwMode="auto">
          <a:xfrm flipH="1">
            <a:off x="5437902" y="714914"/>
            <a:ext cx="290118" cy="5676741"/>
          </a:xfrm>
          <a:custGeom>
            <a:avLst/>
            <a:gdLst>
              <a:gd name="T0" fmla="*/ 0 w 45720"/>
              <a:gd name="T1" fmla="*/ 0 h 4781550"/>
              <a:gd name="T2" fmla="*/ 0 w 45720"/>
              <a:gd name="T3" fmla="*/ 4781550 h 4781550"/>
              <a:gd name="T4" fmla="*/ 0 60000 65536"/>
              <a:gd name="T5" fmla="*/ 0 60000 65536"/>
              <a:gd name="T6" fmla="*/ 0 w 45720"/>
              <a:gd name="T7" fmla="*/ 0 h 4781550"/>
              <a:gd name="T8" fmla="*/ 45720 w 45720"/>
              <a:gd name="T9" fmla="*/ 4781550 h 478155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5720" h="4781550">
                <a:moveTo>
                  <a:pt x="0" y="0"/>
                </a:moveTo>
                <a:lnTo>
                  <a:pt x="0" y="4781550"/>
                </a:lnTo>
              </a:path>
            </a:pathLst>
          </a:custGeom>
          <a:noFill/>
          <a:ln w="12700" cap="flat" cmpd="sng">
            <a:solidFill>
              <a:srgbClr val="43404D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04" y="1384500"/>
            <a:ext cx="2348542" cy="234854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27" y="1384500"/>
            <a:ext cx="2461131" cy="2461131"/>
          </a:xfrm>
          <a:prstGeom prst="rect">
            <a:avLst/>
          </a:prstGeom>
        </p:spPr>
      </p:pic>
      <p:sp>
        <p:nvSpPr>
          <p:cNvPr id="14" name="文本框 55"/>
          <p:cNvSpPr>
            <a:spLocks noChangeArrowheads="1"/>
          </p:cNvSpPr>
          <p:nvPr/>
        </p:nvSpPr>
        <p:spPr bwMode="auto">
          <a:xfrm>
            <a:off x="1685327" y="4582749"/>
            <a:ext cx="26981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畫面呈現更多元化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強調大樓的特色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增加豐富度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文本框 55"/>
          <p:cNvSpPr>
            <a:spLocks noChangeArrowheads="1"/>
          </p:cNvSpPr>
          <p:nvPr/>
        </p:nvSpPr>
        <p:spPr bwMode="auto">
          <a:xfrm>
            <a:off x="7384791" y="4582748"/>
            <a:ext cx="26981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語音導航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更直觀的行進方向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6422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24"/>
          <p:cNvSpPr>
            <a:spLocks noChangeArrowheads="1"/>
          </p:cNvSpPr>
          <p:nvPr/>
        </p:nvSpPr>
        <p:spPr bwMode="auto">
          <a:xfrm>
            <a:off x="5186087" y="1436058"/>
            <a:ext cx="1126114" cy="8167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3" name="群組 2"/>
          <p:cNvGrpSpPr/>
          <p:nvPr>
            <p:custDataLst>
              <p:custData r:id="rId1"/>
            </p:custDataLst>
          </p:nvPr>
        </p:nvGrpSpPr>
        <p:grpSpPr>
          <a:xfrm>
            <a:off x="2663868" y="1426822"/>
            <a:ext cx="6261087" cy="4842751"/>
            <a:chOff x="2663868" y="1426822"/>
            <a:chExt cx="6261087" cy="4842751"/>
          </a:xfrm>
        </p:grpSpPr>
        <p:pic>
          <p:nvPicPr>
            <p:cNvPr id="2" name="圖片 1">
              <a:hlinkClick r:id="rId3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868" y="1426822"/>
              <a:ext cx="6170553" cy="4842751"/>
            </a:xfrm>
            <a:prstGeom prst="rect">
              <a:avLst/>
            </a:prstGeom>
          </p:spPr>
        </p:pic>
        <p:sp>
          <p:nvSpPr>
            <p:cNvPr id="11" name="矩形 3">
              <a:hlinkClick r:id="rId5"/>
            </p:cNvPr>
            <p:cNvSpPr>
              <a:spLocks noChangeArrowheads="1"/>
            </p:cNvSpPr>
            <p:nvPr/>
          </p:nvSpPr>
          <p:spPr bwMode="auto">
            <a:xfrm>
              <a:off x="3005933" y="2177407"/>
              <a:ext cx="5531667" cy="2534970"/>
            </a:xfrm>
            <a:prstGeom prst="rect">
              <a:avLst/>
            </a:prstGeom>
            <a:solidFill>
              <a:srgbClr val="A6AEBE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4582" name="文本框 32"/>
            <p:cNvSpPr>
              <a:spLocks noChangeArrowheads="1"/>
            </p:cNvSpPr>
            <p:nvPr/>
          </p:nvSpPr>
          <p:spPr bwMode="auto">
            <a:xfrm>
              <a:off x="3430775" y="2928844"/>
              <a:ext cx="5494180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Demo Time</a:t>
              </a:r>
              <a:endParaRPr lang="zh-CN" altLang="en-US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7281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标注 22"/>
          <p:cNvSpPr>
            <a:spLocks noChangeArrowheads="1"/>
          </p:cNvSpPr>
          <p:nvPr/>
        </p:nvSpPr>
        <p:spPr bwMode="auto">
          <a:xfrm rot="901495">
            <a:off x="6202759" y="1042897"/>
            <a:ext cx="2323158" cy="1377950"/>
          </a:xfrm>
          <a:prstGeom prst="wedgeRectCallout">
            <a:avLst>
              <a:gd name="adj1" fmla="val -37509"/>
              <a:gd name="adj2" fmla="val 100911"/>
            </a:avLst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" name="文本框 32"/>
          <p:cNvSpPr>
            <a:spLocks noChangeArrowheads="1"/>
          </p:cNvSpPr>
          <p:nvPr/>
        </p:nvSpPr>
        <p:spPr bwMode="auto">
          <a:xfrm rot="927643">
            <a:off x="6131494" y="1270206"/>
            <a:ext cx="251712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TW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Q&amp;A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35" y="2782791"/>
            <a:ext cx="2943235" cy="294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02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4292630" y="1427648"/>
            <a:ext cx="2926147" cy="1571562"/>
            <a:chOff x="0" y="0"/>
            <a:chExt cx="2174421" cy="1146629"/>
          </a:xfrm>
        </p:grpSpPr>
        <p:sp>
          <p:nvSpPr>
            <p:cNvPr id="6" name="椭圆 30"/>
            <p:cNvSpPr>
              <a:spLocks noChangeArrowheads="1"/>
            </p:cNvSpPr>
            <p:nvPr/>
          </p:nvSpPr>
          <p:spPr bwMode="auto">
            <a:xfrm>
              <a:off x="1260430" y="0"/>
              <a:ext cx="157331" cy="157331"/>
            </a:xfrm>
            <a:prstGeom prst="ellipse">
              <a:avLst/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0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7" name="任意多边形 31"/>
            <p:cNvSpPr>
              <a:spLocks noChangeArrowheads="1"/>
            </p:cNvSpPr>
            <p:nvPr/>
          </p:nvSpPr>
          <p:spPr bwMode="auto">
            <a:xfrm>
              <a:off x="0" y="0"/>
              <a:ext cx="2174421" cy="1146629"/>
            </a:xfrm>
            <a:custGeom>
              <a:avLst/>
              <a:gdLst>
                <a:gd name="T0" fmla="*/ 0 w 1415434"/>
                <a:gd name="T1" fmla="*/ 839566 h 857250"/>
                <a:gd name="T2" fmla="*/ 837584 w 1415434"/>
                <a:gd name="T3" fmla="*/ 0 h 857250"/>
                <a:gd name="T4" fmla="*/ 913784 w 1415434"/>
                <a:gd name="T5" fmla="*/ 12700 h 857250"/>
                <a:gd name="T6" fmla="*/ 1415434 w 1415434"/>
                <a:gd name="T7" fmla="*/ 857250 h 857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5434"/>
                <a:gd name="T13" fmla="*/ 0 h 857250"/>
                <a:gd name="T14" fmla="*/ 1415434 w 1415434"/>
                <a:gd name="T15" fmla="*/ 857250 h 857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5434" h="857250">
                  <a:moveTo>
                    <a:pt x="0" y="839566"/>
                  </a:moveTo>
                  <a:lnTo>
                    <a:pt x="837584" y="0"/>
                  </a:lnTo>
                  <a:lnTo>
                    <a:pt x="913784" y="12700"/>
                  </a:lnTo>
                  <a:lnTo>
                    <a:pt x="1415434" y="857250"/>
                  </a:lnTo>
                </a:path>
              </a:pathLst>
            </a:custGeom>
            <a:noFill/>
            <a:ln w="12700" cap="flat" cmpd="sng">
              <a:solidFill>
                <a:srgbClr val="A1BD7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 sz="20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8" name="矩形 3"/>
          <p:cNvSpPr>
            <a:spLocks noChangeArrowheads="1"/>
          </p:cNvSpPr>
          <p:nvPr/>
        </p:nvSpPr>
        <p:spPr bwMode="auto">
          <a:xfrm rot="199097">
            <a:off x="3292589" y="2486678"/>
            <a:ext cx="5843745" cy="2443204"/>
          </a:xfrm>
          <a:prstGeom prst="rect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grpSp>
        <p:nvGrpSpPr>
          <p:cNvPr id="9" name="组合 5"/>
          <p:cNvGrpSpPr>
            <a:grpSpLocks/>
          </p:cNvGrpSpPr>
          <p:nvPr/>
        </p:nvGrpSpPr>
        <p:grpSpPr bwMode="auto">
          <a:xfrm>
            <a:off x="3261703" y="2353937"/>
            <a:ext cx="1348722" cy="2443204"/>
            <a:chOff x="0" y="0"/>
            <a:chExt cx="817387" cy="1456496"/>
          </a:xfrm>
        </p:grpSpPr>
        <p:sp>
          <p:nvSpPr>
            <p:cNvPr id="10" name="矩形 35"/>
            <p:cNvSpPr>
              <a:spLocks noChangeArrowheads="1"/>
            </p:cNvSpPr>
            <p:nvPr/>
          </p:nvSpPr>
          <p:spPr bwMode="auto">
            <a:xfrm rot="199097">
              <a:off x="0" y="726049"/>
              <a:ext cx="774524" cy="730447"/>
            </a:xfrm>
            <a:prstGeom prst="rect">
              <a:avLst/>
            </a:prstGeom>
            <a:solidFill>
              <a:srgbClr val="FFD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0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1" name="矩形 38"/>
            <p:cNvSpPr>
              <a:spLocks noChangeArrowheads="1"/>
            </p:cNvSpPr>
            <p:nvPr/>
          </p:nvSpPr>
          <p:spPr bwMode="auto">
            <a:xfrm rot="199097">
              <a:off x="42863" y="0"/>
              <a:ext cx="774524" cy="730447"/>
            </a:xfrm>
            <a:prstGeom prst="rect">
              <a:avLst/>
            </a:prstGeom>
            <a:solidFill>
              <a:srgbClr val="F06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0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2" name="文本框 32"/>
          <p:cNvSpPr>
            <a:spLocks noChangeArrowheads="1"/>
          </p:cNvSpPr>
          <p:nvPr/>
        </p:nvSpPr>
        <p:spPr bwMode="auto">
          <a:xfrm rot="217349">
            <a:off x="4762636" y="3343398"/>
            <a:ext cx="424798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Thank You</a:t>
            </a:r>
            <a:endParaRPr lang="zh-CN" altLang="en-US" sz="5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918737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任意多边形 14"/>
          <p:cNvSpPr>
            <a:spLocks noChangeArrowheads="1"/>
          </p:cNvSpPr>
          <p:nvPr/>
        </p:nvSpPr>
        <p:spPr bwMode="auto">
          <a:xfrm>
            <a:off x="3599921" y="2664630"/>
            <a:ext cx="5191655" cy="2833158"/>
          </a:xfrm>
          <a:custGeom>
            <a:avLst/>
            <a:gdLst>
              <a:gd name="T0" fmla="*/ 200025 w 6072187"/>
              <a:gd name="T1" fmla="*/ 700088 h 3271838"/>
              <a:gd name="T2" fmla="*/ 3000375 w 6072187"/>
              <a:gd name="T3" fmla="*/ 2286000 h 3271838"/>
              <a:gd name="T4" fmla="*/ 4914900 w 6072187"/>
              <a:gd name="T5" fmla="*/ 0 h 3271838"/>
              <a:gd name="T6" fmla="*/ 6072187 w 6072187"/>
              <a:gd name="T7" fmla="*/ 3171825 h 3271838"/>
              <a:gd name="T8" fmla="*/ 3000375 w 6072187"/>
              <a:gd name="T9" fmla="*/ 2343150 h 3271838"/>
              <a:gd name="T10" fmla="*/ 0 w 6072187"/>
              <a:gd name="T11" fmla="*/ 3271838 h 3271838"/>
              <a:gd name="T12" fmla="*/ 200025 w 6072187"/>
              <a:gd name="T13" fmla="*/ 700088 h 32718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072187"/>
              <a:gd name="T22" fmla="*/ 0 h 3271838"/>
              <a:gd name="T23" fmla="*/ 6072187 w 6072187"/>
              <a:gd name="T24" fmla="*/ 3271838 h 3271838"/>
              <a:gd name="connsiteX0" fmla="*/ 200025 w 6072187"/>
              <a:gd name="connsiteY0" fmla="*/ 700088 h 3271838"/>
              <a:gd name="connsiteX1" fmla="*/ 2847975 w 6072187"/>
              <a:gd name="connsiteY1" fmla="*/ 1219200 h 3271838"/>
              <a:gd name="connsiteX2" fmla="*/ 4914900 w 6072187"/>
              <a:gd name="connsiteY2" fmla="*/ 0 h 3271838"/>
              <a:gd name="connsiteX3" fmla="*/ 6072187 w 6072187"/>
              <a:gd name="connsiteY3" fmla="*/ 3171825 h 3271838"/>
              <a:gd name="connsiteX4" fmla="*/ 3000375 w 6072187"/>
              <a:gd name="connsiteY4" fmla="*/ 2343150 h 3271838"/>
              <a:gd name="connsiteX5" fmla="*/ 0 w 6072187"/>
              <a:gd name="connsiteY5" fmla="*/ 3271838 h 3271838"/>
              <a:gd name="connsiteX6" fmla="*/ 200025 w 6072187"/>
              <a:gd name="connsiteY6" fmla="*/ 700088 h 3271838"/>
              <a:gd name="connsiteX0" fmla="*/ 200025 w 6072187"/>
              <a:gd name="connsiteY0" fmla="*/ 700088 h 3271838"/>
              <a:gd name="connsiteX1" fmla="*/ 3000375 w 6072187"/>
              <a:gd name="connsiteY1" fmla="*/ 2336800 h 3271838"/>
              <a:gd name="connsiteX2" fmla="*/ 4914900 w 6072187"/>
              <a:gd name="connsiteY2" fmla="*/ 0 h 3271838"/>
              <a:gd name="connsiteX3" fmla="*/ 6072187 w 6072187"/>
              <a:gd name="connsiteY3" fmla="*/ 3171825 h 3271838"/>
              <a:gd name="connsiteX4" fmla="*/ 3000375 w 6072187"/>
              <a:gd name="connsiteY4" fmla="*/ 2343150 h 3271838"/>
              <a:gd name="connsiteX5" fmla="*/ 0 w 6072187"/>
              <a:gd name="connsiteY5" fmla="*/ 3271838 h 3271838"/>
              <a:gd name="connsiteX6" fmla="*/ 200025 w 6072187"/>
              <a:gd name="connsiteY6" fmla="*/ 700088 h 3271838"/>
              <a:gd name="connsiteX0" fmla="*/ 3010958 w 6072187"/>
              <a:gd name="connsiteY0" fmla="*/ 2342621 h 3271838"/>
              <a:gd name="connsiteX1" fmla="*/ 3000375 w 6072187"/>
              <a:gd name="connsiteY1" fmla="*/ 2336800 h 3271838"/>
              <a:gd name="connsiteX2" fmla="*/ 4914900 w 6072187"/>
              <a:gd name="connsiteY2" fmla="*/ 0 h 3271838"/>
              <a:gd name="connsiteX3" fmla="*/ 6072187 w 6072187"/>
              <a:gd name="connsiteY3" fmla="*/ 3171825 h 3271838"/>
              <a:gd name="connsiteX4" fmla="*/ 3000375 w 6072187"/>
              <a:gd name="connsiteY4" fmla="*/ 2343150 h 3271838"/>
              <a:gd name="connsiteX5" fmla="*/ 0 w 6072187"/>
              <a:gd name="connsiteY5" fmla="*/ 3271838 h 3271838"/>
              <a:gd name="connsiteX6" fmla="*/ 3010958 w 6072187"/>
              <a:gd name="connsiteY6" fmla="*/ 2342621 h 3271838"/>
              <a:gd name="connsiteX0" fmla="*/ 13758 w 3074987"/>
              <a:gd name="connsiteY0" fmla="*/ 2342621 h 3171825"/>
              <a:gd name="connsiteX1" fmla="*/ 3175 w 3074987"/>
              <a:gd name="connsiteY1" fmla="*/ 2336800 h 3171825"/>
              <a:gd name="connsiteX2" fmla="*/ 1917700 w 3074987"/>
              <a:gd name="connsiteY2" fmla="*/ 0 h 3171825"/>
              <a:gd name="connsiteX3" fmla="*/ 3074987 w 3074987"/>
              <a:gd name="connsiteY3" fmla="*/ 3171825 h 3171825"/>
              <a:gd name="connsiteX4" fmla="*/ 3175 w 3074987"/>
              <a:gd name="connsiteY4" fmla="*/ 2343150 h 3171825"/>
              <a:gd name="connsiteX5" fmla="*/ 0 w 3074987"/>
              <a:gd name="connsiteY5" fmla="*/ 2323571 h 3171825"/>
              <a:gd name="connsiteX6" fmla="*/ 13758 w 3074987"/>
              <a:gd name="connsiteY6" fmla="*/ 2342621 h 3171825"/>
              <a:gd name="connsiteX0" fmla="*/ 13758 w 4869921"/>
              <a:gd name="connsiteY0" fmla="*/ 2342621 h 2343150"/>
              <a:gd name="connsiteX1" fmla="*/ 3175 w 4869921"/>
              <a:gd name="connsiteY1" fmla="*/ 2336800 h 2343150"/>
              <a:gd name="connsiteX2" fmla="*/ 1917700 w 4869921"/>
              <a:gd name="connsiteY2" fmla="*/ 0 h 2343150"/>
              <a:gd name="connsiteX3" fmla="*/ 4869921 w 4869921"/>
              <a:gd name="connsiteY3" fmla="*/ 1241425 h 2343150"/>
              <a:gd name="connsiteX4" fmla="*/ 3175 w 4869921"/>
              <a:gd name="connsiteY4" fmla="*/ 2343150 h 2343150"/>
              <a:gd name="connsiteX5" fmla="*/ 0 w 4869921"/>
              <a:gd name="connsiteY5" fmla="*/ 2323571 h 2343150"/>
              <a:gd name="connsiteX6" fmla="*/ 13758 w 4869921"/>
              <a:gd name="connsiteY6" fmla="*/ 2342621 h 2343150"/>
              <a:gd name="connsiteX0" fmla="*/ 13758 w 5123921"/>
              <a:gd name="connsiteY0" fmla="*/ 2342621 h 2409825"/>
              <a:gd name="connsiteX1" fmla="*/ 3175 w 5123921"/>
              <a:gd name="connsiteY1" fmla="*/ 2336800 h 2409825"/>
              <a:gd name="connsiteX2" fmla="*/ 1917700 w 5123921"/>
              <a:gd name="connsiteY2" fmla="*/ 0 h 2409825"/>
              <a:gd name="connsiteX3" fmla="*/ 5123921 w 5123921"/>
              <a:gd name="connsiteY3" fmla="*/ 2409825 h 2409825"/>
              <a:gd name="connsiteX4" fmla="*/ 3175 w 5123921"/>
              <a:gd name="connsiteY4" fmla="*/ 2343150 h 2409825"/>
              <a:gd name="connsiteX5" fmla="*/ 0 w 5123921"/>
              <a:gd name="connsiteY5" fmla="*/ 2323571 h 2409825"/>
              <a:gd name="connsiteX6" fmla="*/ 13758 w 5123921"/>
              <a:gd name="connsiteY6" fmla="*/ 2342621 h 2409825"/>
              <a:gd name="connsiteX0" fmla="*/ 13758 w 5191655"/>
              <a:gd name="connsiteY0" fmla="*/ 2342621 h 2833158"/>
              <a:gd name="connsiteX1" fmla="*/ 3175 w 5191655"/>
              <a:gd name="connsiteY1" fmla="*/ 2336800 h 2833158"/>
              <a:gd name="connsiteX2" fmla="*/ 1917700 w 5191655"/>
              <a:gd name="connsiteY2" fmla="*/ 0 h 2833158"/>
              <a:gd name="connsiteX3" fmla="*/ 5191655 w 5191655"/>
              <a:gd name="connsiteY3" fmla="*/ 2833158 h 2833158"/>
              <a:gd name="connsiteX4" fmla="*/ 3175 w 5191655"/>
              <a:gd name="connsiteY4" fmla="*/ 2343150 h 2833158"/>
              <a:gd name="connsiteX5" fmla="*/ 0 w 5191655"/>
              <a:gd name="connsiteY5" fmla="*/ 2323571 h 2833158"/>
              <a:gd name="connsiteX6" fmla="*/ 13758 w 5191655"/>
              <a:gd name="connsiteY6" fmla="*/ 2342621 h 283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1655" h="2833158">
                <a:moveTo>
                  <a:pt x="13758" y="2342621"/>
                </a:moveTo>
                <a:lnTo>
                  <a:pt x="3175" y="2336800"/>
                </a:lnTo>
                <a:lnTo>
                  <a:pt x="1917700" y="0"/>
                </a:lnTo>
                <a:lnTo>
                  <a:pt x="5191655" y="2833158"/>
                </a:lnTo>
                <a:lnTo>
                  <a:pt x="3175" y="2343150"/>
                </a:lnTo>
                <a:lnTo>
                  <a:pt x="0" y="2323571"/>
                </a:lnTo>
                <a:lnTo>
                  <a:pt x="13758" y="2342621"/>
                </a:lnTo>
                <a:close/>
              </a:path>
            </a:pathLst>
          </a:custGeom>
          <a:noFill/>
          <a:ln w="12700" cap="flat" cmpd="sng">
            <a:solidFill>
              <a:srgbClr val="BFBFBF">
                <a:alpha val="79999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19" name="矩形 4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20" name="文本框 5"/>
          <p:cNvSpPr>
            <a:spLocks noChangeArrowheads="1"/>
          </p:cNvSpPr>
          <p:nvPr/>
        </p:nvSpPr>
        <p:spPr bwMode="auto">
          <a:xfrm>
            <a:off x="320675" y="339725"/>
            <a:ext cx="27494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動機與目的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222" name="椭圆 7"/>
          <p:cNvSpPr>
            <a:spLocks noChangeArrowheads="1"/>
          </p:cNvSpPr>
          <p:nvPr/>
        </p:nvSpPr>
        <p:spPr bwMode="auto">
          <a:xfrm>
            <a:off x="2521478" y="3970337"/>
            <a:ext cx="1975379" cy="1957388"/>
          </a:xfrm>
          <a:prstGeom prst="ellipse">
            <a:avLst/>
          </a:pr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23" name="椭圆 8"/>
          <p:cNvSpPr>
            <a:spLocks noChangeArrowheads="1"/>
          </p:cNvSpPr>
          <p:nvPr/>
        </p:nvSpPr>
        <p:spPr bwMode="auto">
          <a:xfrm>
            <a:off x="4517231" y="1421619"/>
            <a:ext cx="2484437" cy="2486025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24" name="椭圆 9"/>
          <p:cNvSpPr>
            <a:spLocks noChangeArrowheads="1"/>
          </p:cNvSpPr>
          <p:nvPr/>
        </p:nvSpPr>
        <p:spPr bwMode="auto">
          <a:xfrm>
            <a:off x="7484004" y="4387566"/>
            <a:ext cx="1921933" cy="1980331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26" name="文本框 15"/>
          <p:cNvSpPr>
            <a:spLocks noChangeArrowheads="1"/>
          </p:cNvSpPr>
          <p:nvPr/>
        </p:nvSpPr>
        <p:spPr bwMode="auto">
          <a:xfrm>
            <a:off x="5205451" y="2341465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動機</a:t>
            </a:r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227" name="文本框 16"/>
          <p:cNvSpPr>
            <a:spLocks noChangeArrowheads="1"/>
          </p:cNvSpPr>
          <p:nvPr/>
        </p:nvSpPr>
        <p:spPr bwMode="auto">
          <a:xfrm>
            <a:off x="7990615" y="5116121"/>
            <a:ext cx="9087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對象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228" name="文本框 17"/>
          <p:cNvSpPr>
            <a:spLocks noChangeArrowheads="1"/>
          </p:cNvSpPr>
          <p:nvPr/>
        </p:nvSpPr>
        <p:spPr bwMode="auto">
          <a:xfrm>
            <a:off x="3017296" y="4687421"/>
            <a:ext cx="9837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目的</a:t>
            </a: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231" name="椭圆 20"/>
          <p:cNvSpPr>
            <a:spLocks noChangeArrowheads="1"/>
          </p:cNvSpPr>
          <p:nvPr/>
        </p:nvSpPr>
        <p:spPr bwMode="auto">
          <a:xfrm>
            <a:off x="10043054" y="4487332"/>
            <a:ext cx="593725" cy="593725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32" name="椭圆 21"/>
          <p:cNvSpPr>
            <a:spLocks noChangeArrowheads="1"/>
          </p:cNvSpPr>
          <p:nvPr/>
        </p:nvSpPr>
        <p:spPr bwMode="auto">
          <a:xfrm>
            <a:off x="2337858" y="1699356"/>
            <a:ext cx="792163" cy="792162"/>
          </a:xfrm>
          <a:prstGeom prst="ellipse">
            <a:avLst/>
          </a:prstGeom>
          <a:solidFill>
            <a:srgbClr val="A37F67"/>
          </a:solidFill>
          <a:ln w="12700" cap="flat" cmpd="sng">
            <a:solidFill>
              <a:srgbClr val="FDFDFD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33" name="椭圆 23"/>
          <p:cNvSpPr>
            <a:spLocks noChangeArrowheads="1"/>
          </p:cNvSpPr>
          <p:nvPr/>
        </p:nvSpPr>
        <p:spPr bwMode="auto">
          <a:xfrm>
            <a:off x="9943834" y="1449059"/>
            <a:ext cx="792163" cy="792163"/>
          </a:xfrm>
          <a:prstGeom prst="ellipse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34" name="椭圆 25"/>
          <p:cNvSpPr>
            <a:spLocks noChangeArrowheads="1"/>
          </p:cNvSpPr>
          <p:nvPr/>
        </p:nvSpPr>
        <p:spPr bwMode="auto">
          <a:xfrm>
            <a:off x="8444971" y="2376486"/>
            <a:ext cx="523875" cy="525463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35" name="椭圆 26"/>
          <p:cNvSpPr>
            <a:spLocks noChangeArrowheads="1"/>
          </p:cNvSpPr>
          <p:nvPr/>
        </p:nvSpPr>
        <p:spPr bwMode="auto">
          <a:xfrm>
            <a:off x="929744" y="3352547"/>
            <a:ext cx="728663" cy="728662"/>
          </a:xfrm>
          <a:prstGeom prst="ellipse">
            <a:avLst/>
          </a:prstGeom>
          <a:solidFill>
            <a:srgbClr val="BCDFDD"/>
          </a:solidFill>
          <a:ln w="12700" cap="flat" cmpd="sng">
            <a:solidFill>
              <a:srgbClr val="FDFDFD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6" name="矩形 14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87" name="文本框 142"/>
          <p:cNvSpPr>
            <a:spLocks noChangeArrowheads="1"/>
          </p:cNvSpPr>
          <p:nvPr/>
        </p:nvSpPr>
        <p:spPr bwMode="auto">
          <a:xfrm>
            <a:off x="320675" y="339725"/>
            <a:ext cx="35269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與傳統</a:t>
            </a:r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7636933" y="0"/>
            <a:ext cx="4555067" cy="6858000"/>
          </a:xfrm>
          <a:custGeom>
            <a:avLst/>
            <a:gdLst>
              <a:gd name="connsiteX0" fmla="*/ 0 w 4157133"/>
              <a:gd name="connsiteY0" fmla="*/ 0 h 6858000"/>
              <a:gd name="connsiteX1" fmla="*/ 4157133 w 4157133"/>
              <a:gd name="connsiteY1" fmla="*/ 0 h 6858000"/>
              <a:gd name="connsiteX2" fmla="*/ 4157133 w 4157133"/>
              <a:gd name="connsiteY2" fmla="*/ 6858000 h 6858000"/>
              <a:gd name="connsiteX3" fmla="*/ 0 w 4157133"/>
              <a:gd name="connsiteY3" fmla="*/ 6858000 h 6858000"/>
              <a:gd name="connsiteX4" fmla="*/ 0 w 4157133"/>
              <a:gd name="connsiteY4" fmla="*/ 0 h 6858000"/>
              <a:gd name="connsiteX0" fmla="*/ 0 w 4157133"/>
              <a:gd name="connsiteY0" fmla="*/ 0 h 6858000"/>
              <a:gd name="connsiteX1" fmla="*/ 4157133 w 4157133"/>
              <a:gd name="connsiteY1" fmla="*/ 0 h 6858000"/>
              <a:gd name="connsiteX2" fmla="*/ 4157133 w 4157133"/>
              <a:gd name="connsiteY2" fmla="*/ 6858000 h 6858000"/>
              <a:gd name="connsiteX3" fmla="*/ 0 w 4157133"/>
              <a:gd name="connsiteY3" fmla="*/ 6858000 h 6858000"/>
              <a:gd name="connsiteX4" fmla="*/ 0 w 415713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7133" h="6858000">
                <a:moveTo>
                  <a:pt x="0" y="0"/>
                </a:moveTo>
                <a:lnTo>
                  <a:pt x="4157133" y="0"/>
                </a:lnTo>
                <a:lnTo>
                  <a:pt x="4157133" y="6858000"/>
                </a:lnTo>
                <a:lnTo>
                  <a:pt x="0" y="6858000"/>
                </a:lnTo>
                <a:cubicBezTo>
                  <a:pt x="0" y="4572000"/>
                  <a:pt x="1659467" y="2167467"/>
                  <a:pt x="0" y="0"/>
                </a:cubicBezTo>
                <a:close/>
              </a:path>
            </a:pathLst>
          </a:cu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A1BD70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2050" name="Picture 2" descr="C:\Users\User\Desktop\4357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46" y="1653043"/>
            <a:ext cx="2884488" cy="45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4357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470" y="1653043"/>
            <a:ext cx="2867554" cy="452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44"/>
          <p:cNvSpPr>
            <a:spLocks noChangeArrowheads="1"/>
          </p:cNvSpPr>
          <p:nvPr/>
        </p:nvSpPr>
        <p:spPr bwMode="auto">
          <a:xfrm>
            <a:off x="9011633" y="2153509"/>
            <a:ext cx="2090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Google Map</a:t>
            </a:r>
            <a:endParaRPr lang="zh-CN" altLang="en-US" sz="2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052" name="Picture 4" descr="C:\Users\User\Desktop\1200px-GoogleMaps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172" y="2949482"/>
            <a:ext cx="1607558" cy="162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>
            <a:spLocks noChangeArrowheads="1"/>
          </p:cNvSpPr>
          <p:nvPr/>
        </p:nvSpPr>
        <p:spPr bwMode="auto">
          <a:xfrm>
            <a:off x="9746190" y="5826124"/>
            <a:ext cx="593725" cy="593725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86" name="矩形 14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87" name="文本框 142"/>
          <p:cNvSpPr>
            <a:spLocks noChangeArrowheads="1"/>
          </p:cNvSpPr>
          <p:nvPr/>
        </p:nvSpPr>
        <p:spPr bwMode="auto">
          <a:xfrm>
            <a:off x="320675" y="339725"/>
            <a:ext cx="35269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與傳統</a:t>
            </a:r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074" name="Picture 2" descr="C:\Users\User\Desktop\4358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72" y="2447455"/>
            <a:ext cx="7933795" cy="429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44"/>
          <p:cNvSpPr>
            <a:spLocks noChangeArrowheads="1"/>
          </p:cNvSpPr>
          <p:nvPr/>
        </p:nvSpPr>
        <p:spPr bwMode="auto">
          <a:xfrm>
            <a:off x="4462041" y="1703285"/>
            <a:ext cx="2954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什麼是導覽</a:t>
            </a:r>
            <a:r>
              <a:rPr lang="en-US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？</a:t>
            </a:r>
            <a:endParaRPr lang="zh-CN" altLang="en-US" sz="3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椭圆 21"/>
          <p:cNvSpPr>
            <a:spLocks noChangeArrowheads="1"/>
          </p:cNvSpPr>
          <p:nvPr/>
        </p:nvSpPr>
        <p:spPr bwMode="auto">
          <a:xfrm>
            <a:off x="2337857" y="1449060"/>
            <a:ext cx="792163" cy="792162"/>
          </a:xfrm>
          <a:prstGeom prst="ellipse">
            <a:avLst/>
          </a:prstGeom>
          <a:solidFill>
            <a:srgbClr val="A37F67"/>
          </a:solidFill>
          <a:ln w="12700" cap="flat" cmpd="sng">
            <a:solidFill>
              <a:srgbClr val="FDFDFD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3" name="椭圆 23"/>
          <p:cNvSpPr>
            <a:spLocks noChangeArrowheads="1"/>
          </p:cNvSpPr>
          <p:nvPr/>
        </p:nvSpPr>
        <p:spPr bwMode="auto">
          <a:xfrm>
            <a:off x="9943834" y="1449059"/>
            <a:ext cx="792163" cy="792163"/>
          </a:xfrm>
          <a:prstGeom prst="ellipse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5" name="椭圆 25"/>
          <p:cNvSpPr>
            <a:spLocks noChangeArrowheads="1"/>
          </p:cNvSpPr>
          <p:nvPr/>
        </p:nvSpPr>
        <p:spPr bwMode="auto">
          <a:xfrm>
            <a:off x="10705305" y="3454146"/>
            <a:ext cx="523875" cy="525463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" name="椭圆 26"/>
          <p:cNvSpPr>
            <a:spLocks noChangeArrowheads="1"/>
          </p:cNvSpPr>
          <p:nvPr/>
        </p:nvSpPr>
        <p:spPr bwMode="auto">
          <a:xfrm>
            <a:off x="929744" y="3352547"/>
            <a:ext cx="728663" cy="728662"/>
          </a:xfrm>
          <a:prstGeom prst="ellipse">
            <a:avLst/>
          </a:prstGeom>
          <a:solidFill>
            <a:srgbClr val="BCDFDD"/>
          </a:solidFill>
          <a:ln w="12700" cap="flat" cmpd="sng">
            <a:solidFill>
              <a:srgbClr val="FDFDFD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138504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>
            <a:spLocks noChangeArrowheads="1"/>
          </p:cNvSpPr>
          <p:nvPr/>
        </p:nvSpPr>
        <p:spPr bwMode="auto">
          <a:xfrm>
            <a:off x="9746190" y="5826124"/>
            <a:ext cx="593725" cy="593725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86" name="矩形 14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87" name="文本框 142"/>
          <p:cNvSpPr>
            <a:spLocks noChangeArrowheads="1"/>
          </p:cNvSpPr>
          <p:nvPr/>
        </p:nvSpPr>
        <p:spPr bwMode="auto">
          <a:xfrm>
            <a:off x="320675" y="339725"/>
            <a:ext cx="35269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與傳統</a:t>
            </a:r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椭圆 21"/>
          <p:cNvSpPr>
            <a:spLocks noChangeArrowheads="1"/>
          </p:cNvSpPr>
          <p:nvPr/>
        </p:nvSpPr>
        <p:spPr bwMode="auto">
          <a:xfrm>
            <a:off x="2337857" y="1449060"/>
            <a:ext cx="792163" cy="792162"/>
          </a:xfrm>
          <a:prstGeom prst="ellipse">
            <a:avLst/>
          </a:prstGeom>
          <a:solidFill>
            <a:srgbClr val="A37F67"/>
          </a:solidFill>
          <a:ln w="12700" cap="flat" cmpd="sng">
            <a:solidFill>
              <a:srgbClr val="FDFDFD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3" name="椭圆 23"/>
          <p:cNvSpPr>
            <a:spLocks noChangeArrowheads="1"/>
          </p:cNvSpPr>
          <p:nvPr/>
        </p:nvSpPr>
        <p:spPr bwMode="auto">
          <a:xfrm>
            <a:off x="9943834" y="1449059"/>
            <a:ext cx="792163" cy="792163"/>
          </a:xfrm>
          <a:prstGeom prst="ellipse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5" name="椭圆 25"/>
          <p:cNvSpPr>
            <a:spLocks noChangeArrowheads="1"/>
          </p:cNvSpPr>
          <p:nvPr/>
        </p:nvSpPr>
        <p:spPr bwMode="auto">
          <a:xfrm>
            <a:off x="10705305" y="3454146"/>
            <a:ext cx="523875" cy="525463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" name="椭圆 26"/>
          <p:cNvSpPr>
            <a:spLocks noChangeArrowheads="1"/>
          </p:cNvSpPr>
          <p:nvPr/>
        </p:nvSpPr>
        <p:spPr bwMode="auto">
          <a:xfrm>
            <a:off x="929744" y="3352547"/>
            <a:ext cx="728663" cy="728662"/>
          </a:xfrm>
          <a:prstGeom prst="ellipse">
            <a:avLst/>
          </a:prstGeom>
          <a:solidFill>
            <a:srgbClr val="BCDFDD"/>
          </a:solidFill>
          <a:ln w="12700" cap="flat" cmpd="sng">
            <a:solidFill>
              <a:srgbClr val="FDFDFD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098" name="Picture 2" descr="C:\Users\User\Desktop\android-ar-s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869" y="2457053"/>
            <a:ext cx="7686321" cy="375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44"/>
          <p:cNvSpPr>
            <a:spLocks noChangeArrowheads="1"/>
          </p:cNvSpPr>
          <p:nvPr/>
        </p:nvSpPr>
        <p:spPr bwMode="auto">
          <a:xfrm>
            <a:off x="4588677" y="1703285"/>
            <a:ext cx="27013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什麼是</a:t>
            </a:r>
            <a:r>
              <a:rPr lang="en-US" altLang="zh-TW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en-US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？</a:t>
            </a:r>
            <a:endParaRPr lang="zh-CN" altLang="en-US" sz="3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12" name="组合 3"/>
          <p:cNvGrpSpPr>
            <a:grpSpLocks/>
          </p:cNvGrpSpPr>
          <p:nvPr/>
        </p:nvGrpSpPr>
        <p:grpSpPr bwMode="auto">
          <a:xfrm>
            <a:off x="2329876" y="2655634"/>
            <a:ext cx="7077929" cy="2647950"/>
            <a:chOff x="0" y="0"/>
            <a:chExt cx="6122655" cy="2290926"/>
          </a:xfrm>
        </p:grpSpPr>
        <p:sp>
          <p:nvSpPr>
            <p:cNvPr id="13" name="六边形 2"/>
            <p:cNvSpPr>
              <a:spLocks noChangeArrowheads="1"/>
            </p:cNvSpPr>
            <p:nvPr/>
          </p:nvSpPr>
          <p:spPr bwMode="auto">
            <a:xfrm>
              <a:off x="0" y="763642"/>
              <a:ext cx="1771650" cy="152728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A1BD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5" name="六边形 41"/>
            <p:cNvSpPr>
              <a:spLocks noChangeArrowheads="1"/>
            </p:cNvSpPr>
            <p:nvPr/>
          </p:nvSpPr>
          <p:spPr bwMode="auto">
            <a:xfrm>
              <a:off x="1447800" y="0"/>
              <a:ext cx="1771650" cy="152728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F06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6" name="六边形 42"/>
            <p:cNvSpPr>
              <a:spLocks noChangeArrowheads="1"/>
            </p:cNvSpPr>
            <p:nvPr/>
          </p:nvSpPr>
          <p:spPr bwMode="auto">
            <a:xfrm>
              <a:off x="2901019" y="763642"/>
              <a:ext cx="1771650" cy="152728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rgbClr val="A37F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17" name="六边形 43"/>
            <p:cNvSpPr>
              <a:spLocks noChangeArrowheads="1"/>
            </p:cNvSpPr>
            <p:nvPr/>
          </p:nvSpPr>
          <p:spPr bwMode="auto">
            <a:xfrm>
              <a:off x="4351005" y="0"/>
              <a:ext cx="1771650" cy="1527284"/>
            </a:xfrm>
            <a:prstGeom prst="hexagon">
              <a:avLst>
                <a:gd name="adj" fmla="val 24999"/>
                <a:gd name="vf" fmla="val 11547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18" name="文本框 103"/>
          <p:cNvSpPr>
            <a:spLocks noChangeArrowheads="1"/>
          </p:cNvSpPr>
          <p:nvPr/>
        </p:nvSpPr>
        <p:spPr bwMode="auto">
          <a:xfrm>
            <a:off x="2435870" y="3964493"/>
            <a:ext cx="183607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Real</a:t>
            </a:r>
          </a:p>
          <a:p>
            <a:pPr algn="ctr"/>
            <a:r>
              <a:rPr lang="en-US" altLang="zh-CN" sz="20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Environment</a:t>
            </a:r>
            <a:endParaRPr lang="zh-CN" altLang="en-US" sz="20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文本框 103"/>
          <p:cNvSpPr>
            <a:spLocks noChangeArrowheads="1"/>
          </p:cNvSpPr>
          <p:nvPr/>
        </p:nvSpPr>
        <p:spPr bwMode="auto">
          <a:xfrm>
            <a:off x="4175220" y="3212647"/>
            <a:ext cx="1704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Augmented</a:t>
            </a:r>
          </a:p>
          <a:p>
            <a:pPr algn="ctr"/>
            <a:r>
              <a:rPr lang="en-US" altLang="zh-CN" sz="20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Reality</a:t>
            </a:r>
            <a:endParaRPr lang="zh-CN" altLang="en-US" sz="20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文本框 103"/>
          <p:cNvSpPr>
            <a:spLocks noChangeArrowheads="1"/>
          </p:cNvSpPr>
          <p:nvPr/>
        </p:nvSpPr>
        <p:spPr bwMode="auto">
          <a:xfrm>
            <a:off x="5847617" y="4023569"/>
            <a:ext cx="17047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Augmented</a:t>
            </a:r>
          </a:p>
          <a:p>
            <a:pPr algn="ctr"/>
            <a:r>
              <a:rPr lang="en-US" altLang="zh-CN" sz="2000" b="1" dirty="0" err="1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Virtuality</a:t>
            </a:r>
            <a:endParaRPr lang="zh-CN" altLang="en-US" sz="20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4" name="文本框 103"/>
          <p:cNvSpPr>
            <a:spLocks noChangeArrowheads="1"/>
          </p:cNvSpPr>
          <p:nvPr/>
        </p:nvSpPr>
        <p:spPr bwMode="auto">
          <a:xfrm>
            <a:off x="7856285" y="3207124"/>
            <a:ext cx="10549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Virtual</a:t>
            </a:r>
          </a:p>
          <a:p>
            <a:pPr algn="ctr"/>
            <a:r>
              <a:rPr lang="en-US" altLang="zh-CN" sz="20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Reality</a:t>
            </a:r>
            <a:endParaRPr lang="zh-CN" altLang="en-US" sz="20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8" name="文本框 44"/>
          <p:cNvSpPr>
            <a:spLocks noChangeArrowheads="1"/>
          </p:cNvSpPr>
          <p:nvPr/>
        </p:nvSpPr>
        <p:spPr bwMode="auto">
          <a:xfrm>
            <a:off x="4370340" y="5763079"/>
            <a:ext cx="13131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擴增實境</a:t>
            </a:r>
            <a:endParaRPr lang="zh-CN" altLang="en-US" sz="2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9" name="文本框 44"/>
          <p:cNvSpPr>
            <a:spLocks noChangeArrowheads="1"/>
          </p:cNvSpPr>
          <p:nvPr/>
        </p:nvSpPr>
        <p:spPr bwMode="auto">
          <a:xfrm>
            <a:off x="2849720" y="5763080"/>
            <a:ext cx="13131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真實環境</a:t>
            </a:r>
            <a:endParaRPr lang="zh-CN" altLang="en-US" sz="2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0" name="文本框 44"/>
          <p:cNvSpPr>
            <a:spLocks noChangeArrowheads="1"/>
          </p:cNvSpPr>
          <p:nvPr/>
        </p:nvSpPr>
        <p:spPr bwMode="auto">
          <a:xfrm>
            <a:off x="6051634" y="5760504"/>
            <a:ext cx="13131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擴增虛擬</a:t>
            </a:r>
            <a:endParaRPr lang="zh-CN" altLang="en-US" sz="2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文本框 44"/>
          <p:cNvSpPr>
            <a:spLocks noChangeArrowheads="1"/>
          </p:cNvSpPr>
          <p:nvPr/>
        </p:nvSpPr>
        <p:spPr bwMode="auto">
          <a:xfrm>
            <a:off x="7727179" y="5763078"/>
            <a:ext cx="131318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2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虛擬實境</a:t>
            </a:r>
            <a:endParaRPr lang="zh-CN" altLang="en-US" sz="22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2" name="矩形 100"/>
          <p:cNvSpPr>
            <a:spLocks noChangeArrowheads="1"/>
          </p:cNvSpPr>
          <p:nvPr/>
        </p:nvSpPr>
        <p:spPr bwMode="auto">
          <a:xfrm rot="5400000">
            <a:off x="5380632" y="1330628"/>
            <a:ext cx="1019598" cy="5266634"/>
          </a:xfrm>
          <a:prstGeom prst="rect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3" name="文本框 103"/>
          <p:cNvSpPr>
            <a:spLocks noChangeArrowheads="1"/>
          </p:cNvSpPr>
          <p:nvPr/>
        </p:nvSpPr>
        <p:spPr bwMode="auto">
          <a:xfrm>
            <a:off x="3257113" y="3733660"/>
            <a:ext cx="52666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Mixed </a:t>
            </a:r>
            <a:r>
              <a:rPr lang="en-US" altLang="zh-CN" sz="32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Reality</a:t>
            </a:r>
            <a:r>
              <a:rPr lang="zh-TW" altLang="en-US" sz="32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混合實境</a:t>
            </a:r>
            <a:endParaRPr lang="zh-CN" altLang="en-US" sz="32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0940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4" grpId="0"/>
      <p:bldP spid="24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 animBg="1"/>
      <p:bldP spid="32" grpId="2" animBg="1"/>
      <p:bldP spid="33" grpId="0"/>
      <p:bldP spid="3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esktop\14712272961292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938" y="2562166"/>
            <a:ext cx="6670024" cy="375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椭圆 20"/>
          <p:cNvSpPr>
            <a:spLocks noChangeArrowheads="1"/>
          </p:cNvSpPr>
          <p:nvPr/>
        </p:nvSpPr>
        <p:spPr bwMode="auto">
          <a:xfrm>
            <a:off x="9746190" y="5826124"/>
            <a:ext cx="593725" cy="593725"/>
          </a:xfrm>
          <a:prstGeom prst="ellipse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86" name="矩形 14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187" name="文本框 142"/>
          <p:cNvSpPr>
            <a:spLocks noChangeArrowheads="1"/>
          </p:cNvSpPr>
          <p:nvPr/>
        </p:nvSpPr>
        <p:spPr bwMode="auto">
          <a:xfrm>
            <a:off x="320675" y="339725"/>
            <a:ext cx="35269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與傳統</a:t>
            </a:r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文本框 44"/>
          <p:cNvSpPr>
            <a:spLocks noChangeArrowheads="1"/>
          </p:cNvSpPr>
          <p:nvPr/>
        </p:nvSpPr>
        <p:spPr bwMode="auto">
          <a:xfrm>
            <a:off x="4588677" y="1703285"/>
            <a:ext cx="27013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什麼是</a:t>
            </a:r>
            <a:r>
              <a:rPr lang="en-US" altLang="zh-TW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en-US" sz="36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？</a:t>
            </a:r>
            <a:endParaRPr lang="zh-CN" altLang="en-US" sz="36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椭圆 21"/>
          <p:cNvSpPr>
            <a:spLocks noChangeArrowheads="1"/>
          </p:cNvSpPr>
          <p:nvPr/>
        </p:nvSpPr>
        <p:spPr bwMode="auto">
          <a:xfrm>
            <a:off x="2337857" y="1449060"/>
            <a:ext cx="792163" cy="792162"/>
          </a:xfrm>
          <a:prstGeom prst="ellipse">
            <a:avLst/>
          </a:prstGeom>
          <a:solidFill>
            <a:srgbClr val="A37F67"/>
          </a:solidFill>
          <a:ln w="12700" cap="flat" cmpd="sng">
            <a:solidFill>
              <a:srgbClr val="FDFDFD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3" name="椭圆 23"/>
          <p:cNvSpPr>
            <a:spLocks noChangeArrowheads="1"/>
          </p:cNvSpPr>
          <p:nvPr/>
        </p:nvSpPr>
        <p:spPr bwMode="auto">
          <a:xfrm>
            <a:off x="9943834" y="1449059"/>
            <a:ext cx="792163" cy="792163"/>
          </a:xfrm>
          <a:prstGeom prst="ellipse">
            <a:avLst/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5" name="椭圆 25"/>
          <p:cNvSpPr>
            <a:spLocks noChangeArrowheads="1"/>
          </p:cNvSpPr>
          <p:nvPr/>
        </p:nvSpPr>
        <p:spPr bwMode="auto">
          <a:xfrm>
            <a:off x="10705305" y="3454146"/>
            <a:ext cx="523875" cy="525463"/>
          </a:xfrm>
          <a:prstGeom prst="ellipse">
            <a:avLst/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" name="椭圆 26"/>
          <p:cNvSpPr>
            <a:spLocks noChangeArrowheads="1"/>
          </p:cNvSpPr>
          <p:nvPr/>
        </p:nvSpPr>
        <p:spPr bwMode="auto">
          <a:xfrm>
            <a:off x="929744" y="3352547"/>
            <a:ext cx="728663" cy="728662"/>
          </a:xfrm>
          <a:prstGeom prst="ellipse">
            <a:avLst/>
          </a:prstGeom>
          <a:solidFill>
            <a:srgbClr val="BCDFDD"/>
          </a:solidFill>
          <a:ln w="12700" cap="flat" cmpd="sng">
            <a:solidFill>
              <a:srgbClr val="FDFDFD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26" name="Picture 2" descr="C:\Users\User\Desktop\2016-2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684" y="2460263"/>
            <a:ext cx="6039367" cy="395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9987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57"/>
          <p:cNvSpPr>
            <a:spLocks noChangeArrowheads="1"/>
          </p:cNvSpPr>
          <p:nvPr/>
        </p:nvSpPr>
        <p:spPr bwMode="auto">
          <a:xfrm>
            <a:off x="5799907" y="3618665"/>
            <a:ext cx="2527829" cy="2099734"/>
          </a:xfrm>
          <a:prstGeom prst="triangle">
            <a:avLst>
              <a:gd name="adj" fmla="val 50000"/>
            </a:avLst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6" name="等腰三角形 2"/>
          <p:cNvSpPr>
            <a:spLocks noChangeArrowheads="1"/>
          </p:cNvSpPr>
          <p:nvPr/>
        </p:nvSpPr>
        <p:spPr bwMode="auto">
          <a:xfrm>
            <a:off x="4535993" y="1510464"/>
            <a:ext cx="2527829" cy="2099735"/>
          </a:xfrm>
          <a:prstGeom prst="triangle">
            <a:avLst>
              <a:gd name="adj" fmla="val 50000"/>
            </a:avLst>
          </a:prstGeom>
          <a:solidFill>
            <a:srgbClr val="F58D7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245" name="等腰三角形 56"/>
          <p:cNvSpPr>
            <a:spLocks noChangeArrowheads="1"/>
          </p:cNvSpPr>
          <p:nvPr/>
        </p:nvSpPr>
        <p:spPr bwMode="auto">
          <a:xfrm>
            <a:off x="3272084" y="3610204"/>
            <a:ext cx="2527829" cy="2099734"/>
          </a:xfrm>
          <a:prstGeom prst="triangle">
            <a:avLst>
              <a:gd name="adj" fmla="val 50000"/>
            </a:avLst>
          </a:prstGeom>
          <a:solidFill>
            <a:srgbClr val="FFDD6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267" name="矩形 83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268" name="文本框 84"/>
          <p:cNvSpPr>
            <a:spLocks noChangeArrowheads="1"/>
          </p:cNvSpPr>
          <p:nvPr/>
        </p:nvSpPr>
        <p:spPr bwMode="auto">
          <a:xfrm>
            <a:off x="320675" y="339725"/>
            <a:ext cx="35269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AR</a:t>
            </a:r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與傳統</a:t>
            </a:r>
            <a:r>
              <a:rPr lang="en-US" altLang="zh-TW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9" name="Picture 4" descr="C:\Users\User\Desktop\main_fit_30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185" y="2294057"/>
            <a:ext cx="1167780" cy="116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User\Desktop\tour_guide_service_4696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005" y="4441115"/>
            <a:ext cx="1155052" cy="115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User\Desktop\gadget-line-10-2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094" y="4388025"/>
            <a:ext cx="1151466" cy="115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913"/>
          <p:cNvSpPr>
            <a:spLocks noEditPoints="1" noChangeArrowheads="1"/>
          </p:cNvSpPr>
          <p:nvPr/>
        </p:nvSpPr>
        <p:spPr bwMode="auto">
          <a:xfrm>
            <a:off x="5338399" y="3931012"/>
            <a:ext cx="979891" cy="880161"/>
          </a:xfrm>
          <a:custGeom>
            <a:avLst/>
            <a:gdLst>
              <a:gd name="T0" fmla="*/ 104 w 154"/>
              <a:gd name="T1" fmla="*/ 69 h 144"/>
              <a:gd name="T2" fmla="*/ 115 w 154"/>
              <a:gd name="T3" fmla="*/ 66 h 144"/>
              <a:gd name="T4" fmla="*/ 149 w 154"/>
              <a:gd name="T5" fmla="*/ 6 h 144"/>
              <a:gd name="T6" fmla="*/ 129 w 154"/>
              <a:gd name="T7" fmla="*/ 6 h 144"/>
              <a:gd name="T8" fmla="*/ 119 w 154"/>
              <a:gd name="T9" fmla="*/ 6 h 144"/>
              <a:gd name="T10" fmla="*/ 119 w 154"/>
              <a:gd name="T11" fmla="*/ 0 h 144"/>
              <a:gd name="T12" fmla="*/ 35 w 154"/>
              <a:gd name="T13" fmla="*/ 0 h 144"/>
              <a:gd name="T14" fmla="*/ 35 w 154"/>
              <a:gd name="T15" fmla="*/ 6 h 144"/>
              <a:gd name="T16" fmla="*/ 25 w 154"/>
              <a:gd name="T17" fmla="*/ 6 h 144"/>
              <a:gd name="T18" fmla="*/ 5 w 154"/>
              <a:gd name="T19" fmla="*/ 6 h 144"/>
              <a:gd name="T20" fmla="*/ 39 w 154"/>
              <a:gd name="T21" fmla="*/ 66 h 144"/>
              <a:gd name="T22" fmla="*/ 50 w 154"/>
              <a:gd name="T23" fmla="*/ 69 h 144"/>
              <a:gd name="T24" fmla="*/ 71 w 154"/>
              <a:gd name="T25" fmla="*/ 83 h 144"/>
              <a:gd name="T26" fmla="*/ 71 w 154"/>
              <a:gd name="T27" fmla="*/ 126 h 144"/>
              <a:gd name="T28" fmla="*/ 35 w 154"/>
              <a:gd name="T29" fmla="*/ 144 h 144"/>
              <a:gd name="T30" fmla="*/ 119 w 154"/>
              <a:gd name="T31" fmla="*/ 144 h 144"/>
              <a:gd name="T32" fmla="*/ 83 w 154"/>
              <a:gd name="T33" fmla="*/ 126 h 144"/>
              <a:gd name="T34" fmla="*/ 83 w 154"/>
              <a:gd name="T35" fmla="*/ 83 h 144"/>
              <a:gd name="T36" fmla="*/ 104 w 154"/>
              <a:gd name="T37" fmla="*/ 69 h 144"/>
              <a:gd name="T38" fmla="*/ 119 w 154"/>
              <a:gd name="T39" fmla="*/ 26 h 144"/>
              <a:gd name="T40" fmla="*/ 119 w 154"/>
              <a:gd name="T41" fmla="*/ 12 h 144"/>
              <a:gd name="T42" fmla="*/ 129 w 154"/>
              <a:gd name="T43" fmla="*/ 12 h 144"/>
              <a:gd name="T44" fmla="*/ 143 w 154"/>
              <a:gd name="T45" fmla="*/ 12 h 144"/>
              <a:gd name="T46" fmla="*/ 113 w 154"/>
              <a:gd name="T47" fmla="*/ 60 h 144"/>
              <a:gd name="T48" fmla="*/ 109 w 154"/>
              <a:gd name="T49" fmla="*/ 62 h 144"/>
              <a:gd name="T50" fmla="*/ 119 w 154"/>
              <a:gd name="T51" fmla="*/ 26 h 144"/>
              <a:gd name="T52" fmla="*/ 41 w 154"/>
              <a:gd name="T53" fmla="*/ 60 h 144"/>
              <a:gd name="T54" fmla="*/ 11 w 154"/>
              <a:gd name="T55" fmla="*/ 12 h 144"/>
              <a:gd name="T56" fmla="*/ 25 w 154"/>
              <a:gd name="T57" fmla="*/ 12 h 144"/>
              <a:gd name="T58" fmla="*/ 35 w 154"/>
              <a:gd name="T59" fmla="*/ 12 h 144"/>
              <a:gd name="T60" fmla="*/ 35 w 154"/>
              <a:gd name="T61" fmla="*/ 26 h 144"/>
              <a:gd name="T62" fmla="*/ 45 w 154"/>
              <a:gd name="T63" fmla="*/ 62 h 144"/>
              <a:gd name="T64" fmla="*/ 41 w 154"/>
              <a:gd name="T65" fmla="*/ 60 h 144"/>
              <a:gd name="T66" fmla="*/ 77 w 154"/>
              <a:gd name="T67" fmla="*/ 53 h 144"/>
              <a:gd name="T68" fmla="*/ 58 w 154"/>
              <a:gd name="T69" fmla="*/ 66 h 144"/>
              <a:gd name="T70" fmla="*/ 65 w 154"/>
              <a:gd name="T71" fmla="*/ 44 h 144"/>
              <a:gd name="T72" fmla="*/ 47 w 154"/>
              <a:gd name="T73" fmla="*/ 31 h 144"/>
              <a:gd name="T74" fmla="*/ 70 w 154"/>
              <a:gd name="T75" fmla="*/ 30 h 144"/>
              <a:gd name="T76" fmla="*/ 77 w 154"/>
              <a:gd name="T77" fmla="*/ 9 h 144"/>
              <a:gd name="T78" fmla="*/ 84 w 154"/>
              <a:gd name="T79" fmla="*/ 30 h 144"/>
              <a:gd name="T80" fmla="*/ 107 w 154"/>
              <a:gd name="T81" fmla="*/ 31 h 144"/>
              <a:gd name="T82" fmla="*/ 89 w 154"/>
              <a:gd name="T83" fmla="*/ 44 h 144"/>
              <a:gd name="T84" fmla="*/ 96 w 154"/>
              <a:gd name="T85" fmla="*/ 66 h 144"/>
              <a:gd name="T86" fmla="*/ 77 w 154"/>
              <a:gd name="T87" fmla="*/ 53 h 14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54"/>
              <a:gd name="T133" fmla="*/ 0 h 144"/>
              <a:gd name="T134" fmla="*/ 154 w 154"/>
              <a:gd name="T135" fmla="*/ 144 h 144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54" h="144">
                <a:moveTo>
                  <a:pt x="104" y="69"/>
                </a:moveTo>
                <a:cubicBezTo>
                  <a:pt x="107" y="69"/>
                  <a:pt x="110" y="68"/>
                  <a:pt x="115" y="66"/>
                </a:cubicBezTo>
                <a:cubicBezTo>
                  <a:pt x="154" y="54"/>
                  <a:pt x="149" y="6"/>
                  <a:pt x="149" y="6"/>
                </a:cubicBezTo>
                <a:cubicBezTo>
                  <a:pt x="129" y="6"/>
                  <a:pt x="129" y="6"/>
                  <a:pt x="129" y="6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0"/>
                  <a:pt x="119" y="0"/>
                  <a:pt x="11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6"/>
                  <a:pt x="35" y="6"/>
                  <a:pt x="3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0" y="54"/>
                  <a:pt x="39" y="66"/>
                </a:cubicBezTo>
                <a:cubicBezTo>
                  <a:pt x="43" y="67"/>
                  <a:pt x="47" y="69"/>
                  <a:pt x="50" y="69"/>
                </a:cubicBezTo>
                <a:cubicBezTo>
                  <a:pt x="56" y="76"/>
                  <a:pt x="63" y="82"/>
                  <a:pt x="71" y="83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1" y="127"/>
                  <a:pt x="35" y="135"/>
                  <a:pt x="35" y="144"/>
                </a:cubicBezTo>
                <a:cubicBezTo>
                  <a:pt x="119" y="144"/>
                  <a:pt x="119" y="144"/>
                  <a:pt x="119" y="144"/>
                </a:cubicBezTo>
                <a:cubicBezTo>
                  <a:pt x="119" y="135"/>
                  <a:pt x="103" y="127"/>
                  <a:pt x="83" y="126"/>
                </a:cubicBezTo>
                <a:cubicBezTo>
                  <a:pt x="83" y="83"/>
                  <a:pt x="83" y="83"/>
                  <a:pt x="83" y="83"/>
                </a:cubicBezTo>
                <a:cubicBezTo>
                  <a:pt x="91" y="82"/>
                  <a:pt x="98" y="77"/>
                  <a:pt x="104" y="69"/>
                </a:cubicBezTo>
                <a:moveTo>
                  <a:pt x="119" y="26"/>
                </a:moveTo>
                <a:cubicBezTo>
                  <a:pt x="119" y="12"/>
                  <a:pt x="119" y="12"/>
                  <a:pt x="11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43" y="12"/>
                  <a:pt x="143" y="12"/>
                  <a:pt x="143" y="12"/>
                </a:cubicBezTo>
                <a:cubicBezTo>
                  <a:pt x="143" y="24"/>
                  <a:pt x="140" y="52"/>
                  <a:pt x="113" y="60"/>
                </a:cubicBezTo>
                <a:cubicBezTo>
                  <a:pt x="112" y="61"/>
                  <a:pt x="111" y="61"/>
                  <a:pt x="109" y="62"/>
                </a:cubicBezTo>
                <a:cubicBezTo>
                  <a:pt x="115" y="51"/>
                  <a:pt x="119" y="38"/>
                  <a:pt x="119" y="26"/>
                </a:cubicBezTo>
                <a:close/>
                <a:moveTo>
                  <a:pt x="41" y="60"/>
                </a:moveTo>
                <a:cubicBezTo>
                  <a:pt x="14" y="52"/>
                  <a:pt x="11" y="24"/>
                  <a:pt x="11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38"/>
                  <a:pt x="39" y="51"/>
                  <a:pt x="45" y="62"/>
                </a:cubicBezTo>
                <a:cubicBezTo>
                  <a:pt x="43" y="61"/>
                  <a:pt x="42" y="61"/>
                  <a:pt x="41" y="60"/>
                </a:cubicBezTo>
                <a:moveTo>
                  <a:pt x="77" y="53"/>
                </a:moveTo>
                <a:cubicBezTo>
                  <a:pt x="58" y="66"/>
                  <a:pt x="58" y="66"/>
                  <a:pt x="58" y="66"/>
                </a:cubicBezTo>
                <a:cubicBezTo>
                  <a:pt x="65" y="44"/>
                  <a:pt x="65" y="44"/>
                  <a:pt x="65" y="44"/>
                </a:cubicBezTo>
                <a:cubicBezTo>
                  <a:pt x="47" y="31"/>
                  <a:pt x="47" y="31"/>
                  <a:pt x="47" y="31"/>
                </a:cubicBezTo>
                <a:cubicBezTo>
                  <a:pt x="70" y="30"/>
                  <a:pt x="70" y="30"/>
                  <a:pt x="70" y="30"/>
                </a:cubicBezTo>
                <a:cubicBezTo>
                  <a:pt x="77" y="9"/>
                  <a:pt x="77" y="9"/>
                  <a:pt x="77" y="9"/>
                </a:cubicBezTo>
                <a:cubicBezTo>
                  <a:pt x="84" y="30"/>
                  <a:pt x="84" y="30"/>
                  <a:pt x="84" y="30"/>
                </a:cubicBezTo>
                <a:cubicBezTo>
                  <a:pt x="107" y="31"/>
                  <a:pt x="107" y="31"/>
                  <a:pt x="107" y="31"/>
                </a:cubicBezTo>
                <a:cubicBezTo>
                  <a:pt x="89" y="44"/>
                  <a:pt x="89" y="44"/>
                  <a:pt x="89" y="44"/>
                </a:cubicBezTo>
                <a:cubicBezTo>
                  <a:pt x="96" y="66"/>
                  <a:pt x="96" y="66"/>
                  <a:pt x="96" y="66"/>
                </a:cubicBezTo>
                <a:lnTo>
                  <a:pt x="77" y="53"/>
                </a:lnTo>
                <a:close/>
              </a:path>
            </a:pathLst>
          </a:custGeom>
          <a:solidFill>
            <a:srgbClr val="A37F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宋体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10245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9"/>
          <p:cNvSpPr>
            <a:spLocks noChangeArrowheads="1"/>
          </p:cNvSpPr>
          <p:nvPr/>
        </p:nvSpPr>
        <p:spPr bwMode="auto">
          <a:xfrm rot="9742950">
            <a:off x="-455082" y="902688"/>
            <a:ext cx="1875362" cy="1876331"/>
          </a:xfrm>
          <a:custGeom>
            <a:avLst/>
            <a:gdLst>
              <a:gd name="G0" fmla="+- 8050 0 0"/>
              <a:gd name="G1" fmla="+- 14745600 0 0"/>
              <a:gd name="G2" fmla="+- 0 0 14745600"/>
              <a:gd name="T0" fmla="*/ 0 256 1"/>
              <a:gd name="T1" fmla="*/ 180 256 1"/>
              <a:gd name="G3" fmla="+- 14745600 T0 T1"/>
              <a:gd name="T2" fmla="*/ 0 256 1"/>
              <a:gd name="T3" fmla="*/ 90 256 1"/>
              <a:gd name="G4" fmla="+- 14745600 T2 T3"/>
              <a:gd name="G5" fmla="*/ G4 2 1"/>
              <a:gd name="T4" fmla="*/ 90 256 1"/>
              <a:gd name="T5" fmla="*/ 0 256 1"/>
              <a:gd name="G6" fmla="+- 14745600 T4 T5"/>
              <a:gd name="G7" fmla="*/ G6 2 1"/>
              <a:gd name="G8" fmla="abs 147456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050"/>
              <a:gd name="G18" fmla="*/ 8050 1 2"/>
              <a:gd name="G19" fmla="+- G18 5400 0"/>
              <a:gd name="G20" fmla="cos G19 14745600"/>
              <a:gd name="G21" fmla="sin G19 14745600"/>
              <a:gd name="G22" fmla="+- G20 10800 0"/>
              <a:gd name="G23" fmla="+- G21 10800 0"/>
              <a:gd name="G24" fmla="+- 10800 0 G20"/>
              <a:gd name="G25" fmla="+- 8050 10800 0"/>
              <a:gd name="G26" fmla="?: G9 G17 G25"/>
              <a:gd name="G27" fmla="?: G9 0 21600"/>
              <a:gd name="G28" fmla="cos 10800 14745600"/>
              <a:gd name="G29" fmla="sin 10800 14745600"/>
              <a:gd name="G30" fmla="sin 8050 14745600"/>
              <a:gd name="G31" fmla="+- G28 10800 0"/>
              <a:gd name="G32" fmla="+- G29 10800 0"/>
              <a:gd name="G33" fmla="+- G30 10800 0"/>
              <a:gd name="G34" fmla="?: G4 0 G31"/>
              <a:gd name="G35" fmla="?: 14745600 G34 0"/>
              <a:gd name="G36" fmla="?: G6 G35 G31"/>
              <a:gd name="G37" fmla="+- 21600 0 G36"/>
              <a:gd name="G38" fmla="?: G4 0 G33"/>
              <a:gd name="G39" fmla="?: 147456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4135 w 21600"/>
              <a:gd name="T15" fmla="*/ 4135 h 21600"/>
              <a:gd name="T16" fmla="*/ 10800 w 21600"/>
              <a:gd name="T17" fmla="*/ 2750 h 21600"/>
              <a:gd name="T18" fmla="*/ 17465 w 21600"/>
              <a:gd name="T19" fmla="*/ 413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107" y="5107"/>
                </a:moveTo>
                <a:cubicBezTo>
                  <a:pt x="6617" y="3598"/>
                  <a:pt x="8665" y="2750"/>
                  <a:pt x="10799" y="2750"/>
                </a:cubicBezTo>
                <a:cubicBezTo>
                  <a:pt x="12934" y="2749"/>
                  <a:pt x="14982" y="3598"/>
                  <a:pt x="16492" y="5107"/>
                </a:cubicBezTo>
                <a:lnTo>
                  <a:pt x="18436" y="3163"/>
                </a:lnTo>
                <a:cubicBezTo>
                  <a:pt x="16411" y="1137"/>
                  <a:pt x="13664" y="0"/>
                  <a:pt x="10800" y="0"/>
                </a:cubicBezTo>
                <a:cubicBezTo>
                  <a:pt x="7935" y="-1"/>
                  <a:pt x="5188" y="1137"/>
                  <a:pt x="3163" y="3163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 rot="20306452">
            <a:off x="57695" y="4607945"/>
            <a:ext cx="2068996" cy="2539536"/>
          </a:xfrm>
          <a:custGeom>
            <a:avLst/>
            <a:gdLst>
              <a:gd name="G0" fmla="+- 4915200 0 0"/>
              <a:gd name="G1" fmla="+- 11796480 0 0"/>
              <a:gd name="G2" fmla="+- 4915200 0 11796480"/>
              <a:gd name="G3" fmla="+- 10800 0 0"/>
              <a:gd name="G4" fmla="+- 0 0 4915200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429 0 0"/>
              <a:gd name="G9" fmla="+- 0 0 11796480"/>
              <a:gd name="G10" fmla="+- 8429 0 2700"/>
              <a:gd name="G11" fmla="cos G10 4915200"/>
              <a:gd name="G12" fmla="sin G10 4915200"/>
              <a:gd name="G13" fmla="cos 13500 4915200"/>
              <a:gd name="G14" fmla="sin 13500 4915200"/>
              <a:gd name="G15" fmla="+- G11 10800 0"/>
              <a:gd name="G16" fmla="+- G12 10800 0"/>
              <a:gd name="G17" fmla="+- G13 10800 0"/>
              <a:gd name="G18" fmla="+- G14 10800 0"/>
              <a:gd name="G19" fmla="*/ 8429 1 2"/>
              <a:gd name="G20" fmla="+- G19 5400 0"/>
              <a:gd name="G21" fmla="cos G20 4915200"/>
              <a:gd name="G22" fmla="sin G20 4915200"/>
              <a:gd name="G23" fmla="+- G21 10800 0"/>
              <a:gd name="G24" fmla="+- G12 G23 G22"/>
              <a:gd name="G25" fmla="+- G22 G23 G11"/>
              <a:gd name="G26" fmla="cos 10800 4915200"/>
              <a:gd name="G27" fmla="sin 10800 4915200"/>
              <a:gd name="G28" fmla="cos 8429 4915200"/>
              <a:gd name="G29" fmla="sin 8429 4915200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11796480"/>
              <a:gd name="G36" fmla="sin G34 11796480"/>
              <a:gd name="G37" fmla="+/ 11796480 4915200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429 G39"/>
              <a:gd name="G43" fmla="sin 842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7374 w 21600"/>
              <a:gd name="T5" fmla="*/ 2231 h 21600"/>
              <a:gd name="T6" fmla="*/ 1185 w 21600"/>
              <a:gd name="T7" fmla="*/ 10800 h 21600"/>
              <a:gd name="T8" fmla="*/ 15931 w 21600"/>
              <a:gd name="T9" fmla="*/ 4112 h 21600"/>
              <a:gd name="T10" fmla="*/ 14294 w 21600"/>
              <a:gd name="T11" fmla="*/ 23839 h 21600"/>
              <a:gd name="T12" fmla="*/ 9534 w 21600"/>
              <a:gd name="T13" fmla="*/ 21093 h 21600"/>
              <a:gd name="T14" fmla="*/ 12282 w 21600"/>
              <a:gd name="T15" fmla="*/ 1633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2981" y="18941"/>
                </a:moveTo>
                <a:cubicBezTo>
                  <a:pt x="16666" y="17954"/>
                  <a:pt x="19229" y="14615"/>
                  <a:pt x="19229" y="10800"/>
                </a:cubicBezTo>
                <a:cubicBezTo>
                  <a:pt x="19229" y="6144"/>
                  <a:pt x="15455" y="2371"/>
                  <a:pt x="10800" y="2371"/>
                </a:cubicBezTo>
                <a:cubicBezTo>
                  <a:pt x="6144" y="2371"/>
                  <a:pt x="2371" y="6144"/>
                  <a:pt x="2371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5688"/>
                  <a:pt x="18316" y="19966"/>
                  <a:pt x="13595" y="21231"/>
                </a:cubicBezTo>
                <a:lnTo>
                  <a:pt x="14294" y="23839"/>
                </a:lnTo>
                <a:lnTo>
                  <a:pt x="9534" y="21093"/>
                </a:lnTo>
                <a:lnTo>
                  <a:pt x="12282" y="16333"/>
                </a:lnTo>
                <a:lnTo>
                  <a:pt x="12981" y="1894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4902"/>
            </a:schemeClr>
          </a:solidFill>
          <a:ln w="12700" cap="flat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Group 2"/>
          <p:cNvGrpSpPr>
            <a:grpSpLocks/>
          </p:cNvGrpSpPr>
          <p:nvPr/>
        </p:nvGrpSpPr>
        <p:grpSpPr bwMode="auto">
          <a:xfrm>
            <a:off x="4699440" y="763057"/>
            <a:ext cx="7180376" cy="5688354"/>
            <a:chOff x="-645602" y="-1665638"/>
            <a:chExt cx="7180833" cy="5688052"/>
          </a:xfrm>
        </p:grpSpPr>
        <p:sp>
          <p:nvSpPr>
            <p:cNvPr id="14" name="AutoShape 3"/>
            <p:cNvSpPr>
              <a:spLocks noChangeArrowheads="1"/>
            </p:cNvSpPr>
            <p:nvPr/>
          </p:nvSpPr>
          <p:spPr bwMode="auto">
            <a:xfrm rot="17432575">
              <a:off x="-410196" y="-1193571"/>
              <a:ext cx="2068886" cy="2539698"/>
            </a:xfrm>
            <a:custGeom>
              <a:avLst/>
              <a:gdLst>
                <a:gd name="G0" fmla="+- 4915200 0 0"/>
                <a:gd name="G1" fmla="+- 11796480 0 0"/>
                <a:gd name="G2" fmla="+- 4915200 0 11796480"/>
                <a:gd name="G3" fmla="+- 10800 0 0"/>
                <a:gd name="G4" fmla="+- 0 0 491520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11796480"/>
                <a:gd name="G10" fmla="+- 8429 0 2700"/>
                <a:gd name="G11" fmla="cos G10 4915200"/>
                <a:gd name="G12" fmla="sin G10 4915200"/>
                <a:gd name="G13" fmla="cos 13500 4915200"/>
                <a:gd name="G14" fmla="sin 13500 491520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4915200"/>
                <a:gd name="G22" fmla="sin G20 4915200"/>
                <a:gd name="G23" fmla="+- G21 10800 0"/>
                <a:gd name="G24" fmla="+- G12 G23 G22"/>
                <a:gd name="G25" fmla="+- G22 G23 G11"/>
                <a:gd name="G26" fmla="cos 10800 4915200"/>
                <a:gd name="G27" fmla="sin 10800 4915200"/>
                <a:gd name="G28" fmla="cos 8429 4915200"/>
                <a:gd name="G29" fmla="sin 8429 491520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11796480"/>
                <a:gd name="G36" fmla="sin G34 11796480"/>
                <a:gd name="G37" fmla="+/ 11796480 491520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374 w 21600"/>
                <a:gd name="T5" fmla="*/ 2231 h 21600"/>
                <a:gd name="T6" fmla="*/ 1185 w 21600"/>
                <a:gd name="T7" fmla="*/ 10800 h 21600"/>
                <a:gd name="T8" fmla="*/ 15931 w 21600"/>
                <a:gd name="T9" fmla="*/ 4112 h 21600"/>
                <a:gd name="T10" fmla="*/ 14294 w 21600"/>
                <a:gd name="T11" fmla="*/ 23839 h 21600"/>
                <a:gd name="T12" fmla="*/ 9534 w 21600"/>
                <a:gd name="T13" fmla="*/ 21093 h 21600"/>
                <a:gd name="T14" fmla="*/ 12282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2981" y="18941"/>
                  </a:moveTo>
                  <a:cubicBezTo>
                    <a:pt x="16666" y="17954"/>
                    <a:pt x="19229" y="14615"/>
                    <a:pt x="19229" y="10800"/>
                  </a:cubicBezTo>
                  <a:cubicBezTo>
                    <a:pt x="19229" y="6144"/>
                    <a:pt x="15455" y="2371"/>
                    <a:pt x="10800" y="2371"/>
                  </a:cubicBezTo>
                  <a:cubicBezTo>
                    <a:pt x="6144" y="2371"/>
                    <a:pt x="2371" y="6144"/>
                    <a:pt x="2371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5688"/>
                    <a:pt x="18316" y="19966"/>
                    <a:pt x="13595" y="21231"/>
                  </a:cubicBezTo>
                  <a:lnTo>
                    <a:pt x="14294" y="23839"/>
                  </a:lnTo>
                  <a:lnTo>
                    <a:pt x="9534" y="21093"/>
                  </a:lnTo>
                  <a:lnTo>
                    <a:pt x="12282" y="16333"/>
                  </a:lnTo>
                  <a:lnTo>
                    <a:pt x="12981" y="18941"/>
                  </a:lnTo>
                  <a:close/>
                </a:path>
              </a:pathLst>
            </a:custGeom>
            <a:solidFill>
              <a:srgbClr val="A1BD70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 rot="20848969" flipH="1">
              <a:off x="3904963" y="-1665638"/>
              <a:ext cx="2630268" cy="3009721"/>
            </a:xfrm>
            <a:custGeom>
              <a:avLst/>
              <a:gdLst>
                <a:gd name="G0" fmla="+- 6881280 0 0"/>
                <a:gd name="G1" fmla="+- 20643840 0 0"/>
                <a:gd name="G2" fmla="+- 6881280 0 20643840"/>
                <a:gd name="G3" fmla="+- 10800 0 0"/>
                <a:gd name="G4" fmla="+- 0 0 688128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8429 0 0"/>
                <a:gd name="G9" fmla="+- 0 0 20643840"/>
                <a:gd name="G10" fmla="+- 8429 0 2700"/>
                <a:gd name="G11" fmla="cos G10 6881280"/>
                <a:gd name="G12" fmla="sin G10 6881280"/>
                <a:gd name="G13" fmla="cos 13500 6881280"/>
                <a:gd name="G14" fmla="sin 13500 6881280"/>
                <a:gd name="G15" fmla="+- G11 10800 0"/>
                <a:gd name="G16" fmla="+- G12 10800 0"/>
                <a:gd name="G17" fmla="+- G13 10800 0"/>
                <a:gd name="G18" fmla="+- G14 10800 0"/>
                <a:gd name="G19" fmla="*/ 8429 1 2"/>
                <a:gd name="G20" fmla="+- G19 5400 0"/>
                <a:gd name="G21" fmla="cos G20 6881280"/>
                <a:gd name="G22" fmla="sin G20 6881280"/>
                <a:gd name="G23" fmla="+- G21 10800 0"/>
                <a:gd name="G24" fmla="+- G12 G23 G22"/>
                <a:gd name="G25" fmla="+- G22 G23 G11"/>
                <a:gd name="G26" fmla="cos 10800 6881280"/>
                <a:gd name="G27" fmla="sin 10800 6881280"/>
                <a:gd name="G28" fmla="cos 8429 6881280"/>
                <a:gd name="G29" fmla="sin 8429 688128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20643840"/>
                <a:gd name="G36" fmla="sin G34 20643840"/>
                <a:gd name="G37" fmla="+/ 20643840 688128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8429 G39"/>
                <a:gd name="G43" fmla="sin 842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20153 w 21600"/>
                <a:gd name="T5" fmla="*/ 16199 h 21600"/>
                <a:gd name="T6" fmla="*/ 17598 w 21600"/>
                <a:gd name="T7" fmla="*/ 4001 h 21600"/>
                <a:gd name="T8" fmla="*/ 18099 w 21600"/>
                <a:gd name="T9" fmla="*/ 15014 h 21600"/>
                <a:gd name="T10" fmla="*/ 7305 w 21600"/>
                <a:gd name="T11" fmla="*/ 23839 h 21600"/>
                <a:gd name="T12" fmla="*/ 4557 w 21600"/>
                <a:gd name="T13" fmla="*/ 19081 h 21600"/>
                <a:gd name="T14" fmla="*/ 9317 w 21600"/>
                <a:gd name="T15" fmla="*/ 1633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8618" y="18941"/>
                  </a:moveTo>
                  <a:cubicBezTo>
                    <a:pt x="9329" y="19132"/>
                    <a:pt x="10063" y="19229"/>
                    <a:pt x="10800" y="19229"/>
                  </a:cubicBezTo>
                  <a:cubicBezTo>
                    <a:pt x="15455" y="19229"/>
                    <a:pt x="19229" y="15455"/>
                    <a:pt x="19229" y="10800"/>
                  </a:cubicBezTo>
                  <a:cubicBezTo>
                    <a:pt x="19229" y="8564"/>
                    <a:pt x="18340" y="6420"/>
                    <a:pt x="16760" y="4839"/>
                  </a:cubicBezTo>
                  <a:lnTo>
                    <a:pt x="18436" y="3163"/>
                  </a:lnTo>
                  <a:cubicBezTo>
                    <a:pt x="20462" y="5188"/>
                    <a:pt x="21599" y="7935"/>
                    <a:pt x="21600" y="10799"/>
                  </a:cubicBezTo>
                  <a:cubicBezTo>
                    <a:pt x="21600" y="16764"/>
                    <a:pt x="16764" y="21600"/>
                    <a:pt x="10800" y="21600"/>
                  </a:cubicBezTo>
                  <a:cubicBezTo>
                    <a:pt x="9856" y="21600"/>
                    <a:pt x="8916" y="21476"/>
                    <a:pt x="8004" y="21231"/>
                  </a:cubicBezTo>
                  <a:lnTo>
                    <a:pt x="7305" y="23839"/>
                  </a:lnTo>
                  <a:lnTo>
                    <a:pt x="4557" y="19081"/>
                  </a:lnTo>
                  <a:lnTo>
                    <a:pt x="9317" y="16333"/>
                  </a:lnTo>
                  <a:lnTo>
                    <a:pt x="8618" y="18941"/>
                  </a:lnTo>
                  <a:close/>
                </a:path>
              </a:pathLst>
            </a:custGeom>
            <a:solidFill>
              <a:srgbClr val="F58D76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AutoShape 9"/>
            <p:cNvSpPr>
              <a:spLocks noChangeArrowheads="1"/>
            </p:cNvSpPr>
            <p:nvPr/>
          </p:nvSpPr>
          <p:spPr bwMode="auto">
            <a:xfrm rot="4432362">
              <a:off x="4021281" y="2146558"/>
              <a:ext cx="1875262" cy="1876450"/>
            </a:xfrm>
            <a:custGeom>
              <a:avLst/>
              <a:gdLst>
                <a:gd name="G0" fmla="+- 8050 0 0"/>
                <a:gd name="G1" fmla="+- 14745600 0 0"/>
                <a:gd name="G2" fmla="+- 0 0 14745600"/>
                <a:gd name="T0" fmla="*/ 0 256 1"/>
                <a:gd name="T1" fmla="*/ 180 256 1"/>
                <a:gd name="G3" fmla="+- 14745600 T0 T1"/>
                <a:gd name="T2" fmla="*/ 0 256 1"/>
                <a:gd name="T3" fmla="*/ 90 256 1"/>
                <a:gd name="G4" fmla="+- 14745600 T2 T3"/>
                <a:gd name="G5" fmla="*/ G4 2 1"/>
                <a:gd name="T4" fmla="*/ 90 256 1"/>
                <a:gd name="T5" fmla="*/ 0 256 1"/>
                <a:gd name="G6" fmla="+- 14745600 T4 T5"/>
                <a:gd name="G7" fmla="*/ G6 2 1"/>
                <a:gd name="G8" fmla="abs 1474560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8050"/>
                <a:gd name="G18" fmla="*/ 8050 1 2"/>
                <a:gd name="G19" fmla="+- G18 5400 0"/>
                <a:gd name="G20" fmla="cos G19 14745600"/>
                <a:gd name="G21" fmla="sin G19 14745600"/>
                <a:gd name="G22" fmla="+- G20 10800 0"/>
                <a:gd name="G23" fmla="+- G21 10800 0"/>
                <a:gd name="G24" fmla="+- 10800 0 G20"/>
                <a:gd name="G25" fmla="+- 8050 10800 0"/>
                <a:gd name="G26" fmla="?: G9 G17 G25"/>
                <a:gd name="G27" fmla="?: G9 0 21600"/>
                <a:gd name="G28" fmla="cos 10800 14745600"/>
                <a:gd name="G29" fmla="sin 10800 14745600"/>
                <a:gd name="G30" fmla="sin 8050 14745600"/>
                <a:gd name="G31" fmla="+- G28 10800 0"/>
                <a:gd name="G32" fmla="+- G29 10800 0"/>
                <a:gd name="G33" fmla="+- G30 10800 0"/>
                <a:gd name="G34" fmla="?: G4 0 G31"/>
                <a:gd name="G35" fmla="?: 14745600 G34 0"/>
                <a:gd name="G36" fmla="?: G6 G35 G31"/>
                <a:gd name="G37" fmla="+- 21600 0 G36"/>
                <a:gd name="G38" fmla="?: G4 0 G33"/>
                <a:gd name="G39" fmla="?: 1474560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4135 w 21600"/>
                <a:gd name="T15" fmla="*/ 4135 h 21600"/>
                <a:gd name="T16" fmla="*/ 10800 w 21600"/>
                <a:gd name="T17" fmla="*/ 2750 h 21600"/>
                <a:gd name="T18" fmla="*/ 17465 w 21600"/>
                <a:gd name="T19" fmla="*/ 4135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107" y="5107"/>
                  </a:moveTo>
                  <a:cubicBezTo>
                    <a:pt x="6617" y="3598"/>
                    <a:pt x="8665" y="2750"/>
                    <a:pt x="10799" y="2750"/>
                  </a:cubicBezTo>
                  <a:cubicBezTo>
                    <a:pt x="12934" y="2749"/>
                    <a:pt x="14982" y="3598"/>
                    <a:pt x="16492" y="5107"/>
                  </a:cubicBezTo>
                  <a:lnTo>
                    <a:pt x="18436" y="3163"/>
                  </a:lnTo>
                  <a:cubicBezTo>
                    <a:pt x="16411" y="1137"/>
                    <a:pt x="13664" y="0"/>
                    <a:pt x="10800" y="0"/>
                  </a:cubicBezTo>
                  <a:cubicBezTo>
                    <a:pt x="7935" y="-1"/>
                    <a:pt x="5188" y="1137"/>
                    <a:pt x="3163" y="3163"/>
                  </a:cubicBezTo>
                  <a:close/>
                </a:path>
              </a:pathLst>
            </a:custGeom>
            <a:solidFill>
              <a:srgbClr val="FFE079">
                <a:alpha val="54902"/>
              </a:srgbClr>
            </a:solidFill>
            <a:ln w="12700" cap="flat" cmpd="sng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46" name="矩形 1"/>
          <p:cNvSpPr>
            <a:spLocks noChangeArrowheads="1"/>
          </p:cNvSpPr>
          <p:nvPr/>
        </p:nvSpPr>
        <p:spPr bwMode="auto">
          <a:xfrm rot="16200000">
            <a:off x="9989344" y="-295275"/>
            <a:ext cx="1814513" cy="2590800"/>
          </a:xfrm>
          <a:prstGeom prst="rect">
            <a:avLst/>
          </a:prstGeom>
          <a:solidFill>
            <a:srgbClr val="A1BD7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A1BD70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51" name="任意多边形 50"/>
          <p:cNvSpPr>
            <a:spLocks noChangeArrowheads="1"/>
          </p:cNvSpPr>
          <p:nvPr/>
        </p:nvSpPr>
        <p:spPr bwMode="auto">
          <a:xfrm rot="16200000">
            <a:off x="10454481" y="1872456"/>
            <a:ext cx="925513" cy="925513"/>
          </a:xfrm>
          <a:custGeom>
            <a:avLst/>
            <a:gdLst>
              <a:gd name="T0" fmla="*/ 462702 w 925404"/>
              <a:gd name="T1" fmla="*/ 0 h 925404"/>
              <a:gd name="T2" fmla="*/ 925404 w 925404"/>
              <a:gd name="T3" fmla="*/ 462702 h 925404"/>
              <a:gd name="T4" fmla="*/ 462702 w 925404"/>
              <a:gd name="T5" fmla="*/ 925404 h 925404"/>
              <a:gd name="T6" fmla="*/ 0 w 925404"/>
              <a:gd name="T7" fmla="*/ 462702 h 925404"/>
              <a:gd name="T8" fmla="*/ 462702 w 925404"/>
              <a:gd name="T9" fmla="*/ 0 h 9254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5404"/>
              <a:gd name="T16" fmla="*/ 0 h 925404"/>
              <a:gd name="T17" fmla="*/ 925404 w 925404"/>
              <a:gd name="T18" fmla="*/ 925404 h 9254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5404" h="925404">
                <a:moveTo>
                  <a:pt x="462702" y="0"/>
                </a:moveTo>
                <a:cubicBezTo>
                  <a:pt x="718245" y="0"/>
                  <a:pt x="925404" y="207159"/>
                  <a:pt x="925404" y="462702"/>
                </a:cubicBezTo>
                <a:cubicBezTo>
                  <a:pt x="925404" y="718245"/>
                  <a:pt x="718245" y="925404"/>
                  <a:pt x="462702" y="925404"/>
                </a:cubicBezTo>
                <a:cubicBezTo>
                  <a:pt x="207159" y="925404"/>
                  <a:pt x="0" y="718245"/>
                  <a:pt x="0" y="462702"/>
                </a:cubicBezTo>
                <a:cubicBezTo>
                  <a:pt x="0" y="207159"/>
                  <a:pt x="207159" y="0"/>
                  <a:pt x="462702" y="0"/>
                </a:cubicBezTo>
                <a:close/>
              </a:path>
            </a:pathLst>
          </a:custGeom>
          <a:solidFill>
            <a:srgbClr val="A1BD70"/>
          </a:solidFill>
          <a:ln w="69850" cap="flat" cmpd="sng">
            <a:solidFill>
              <a:srgbClr val="FFF6E7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58" name="文本框 60"/>
          <p:cNvSpPr>
            <a:spLocks noChangeArrowheads="1"/>
          </p:cNvSpPr>
          <p:nvPr/>
        </p:nvSpPr>
        <p:spPr bwMode="auto">
          <a:xfrm>
            <a:off x="10270332" y="1178993"/>
            <a:ext cx="1297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Unity</a:t>
            </a:r>
            <a:endParaRPr lang="zh-CN" altLang="en-US" sz="32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62" name="文本框 65"/>
          <p:cNvSpPr>
            <a:spLocks noChangeArrowheads="1"/>
          </p:cNvSpPr>
          <p:nvPr/>
        </p:nvSpPr>
        <p:spPr bwMode="auto">
          <a:xfrm>
            <a:off x="10682288" y="2012156"/>
            <a:ext cx="469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F6E7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</a:t>
            </a:r>
            <a:endParaRPr lang="zh-CN" altLang="en-US" sz="3600" b="1" dirty="0">
              <a:solidFill>
                <a:srgbClr val="FFF6E7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82" name="矩形 101"/>
          <p:cNvSpPr>
            <a:spLocks noChangeArrowheads="1"/>
          </p:cNvSpPr>
          <p:nvPr/>
        </p:nvSpPr>
        <p:spPr bwMode="auto">
          <a:xfrm>
            <a:off x="0" y="314325"/>
            <a:ext cx="228600" cy="6858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6183" name="文本框 102"/>
          <p:cNvSpPr>
            <a:spLocks noChangeArrowheads="1"/>
          </p:cNvSpPr>
          <p:nvPr/>
        </p:nvSpPr>
        <p:spPr bwMode="auto">
          <a:xfrm>
            <a:off x="320675" y="339725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40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使用技術</a:t>
            </a:r>
            <a:endParaRPr lang="zh-CN" altLang="en-US" sz="40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241" y="13695"/>
            <a:ext cx="2074718" cy="138383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4" y="2335212"/>
            <a:ext cx="7618094" cy="3857521"/>
          </a:xfrm>
          <a:prstGeom prst="rect">
            <a:avLst/>
          </a:prstGeom>
        </p:spPr>
      </p:pic>
      <p:sp>
        <p:nvSpPr>
          <p:cNvPr id="10" name="文本框 66"/>
          <p:cNvSpPr>
            <a:spLocks noChangeArrowheads="1"/>
          </p:cNvSpPr>
          <p:nvPr/>
        </p:nvSpPr>
        <p:spPr bwMode="auto">
          <a:xfrm>
            <a:off x="3459831" y="1550214"/>
            <a:ext cx="3480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利用</a:t>
            </a:r>
            <a:r>
              <a:rPr lang="en-US" altLang="zh-TW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Unity 3D </a:t>
            </a:r>
            <a:r>
              <a:rPr lang="zh-TW" altLang="en-US" sz="24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開發環境</a:t>
            </a:r>
            <a:endParaRPr lang="zh-CN" altLang="en-US" sz="2400" b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77b1006c-c72e-41e7-94a9-a18a203e060f" Revision="1" Stencil="System.MyShapes" StencilVersion="1.0"/>
</Control>
</file>

<file path=customXml/itemProps1.xml><?xml version="1.0" encoding="utf-8"?>
<ds:datastoreItem xmlns:ds="http://schemas.openxmlformats.org/officeDocument/2006/customXml" ds:itemID="{73DB7B5B-FAAA-401B-8C1C-312305B09B9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3704</TotalTime>
  <Pages>0</Pages>
  <Words>617</Words>
  <Characters>0</Characters>
  <Application>Microsoft Office PowerPoint</Application>
  <DocSecurity>0</DocSecurity>
  <PresentationFormat>寬螢幕</PresentationFormat>
  <Lines>0</Lines>
  <Paragraphs>196</Paragraphs>
  <Slides>28</Slides>
  <Notes>11</Notes>
  <HiddenSlides>0</HiddenSlides>
  <MMClips>4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Microsoft YaHei</vt:lpstr>
      <vt:lpstr>Microsoft YaHei</vt:lpstr>
      <vt:lpstr>宋体</vt:lpstr>
      <vt:lpstr>微軟正黑體</vt:lpstr>
      <vt:lpstr>新細明體</vt:lpstr>
      <vt:lpstr>Arial</vt:lpstr>
      <vt:lpstr>Calibri</vt:lpstr>
      <vt:lpstr>Calibri Light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尚值 鍾</cp:lastModifiedBy>
  <cp:revision>133</cp:revision>
  <dcterms:created xsi:type="dcterms:W3CDTF">2014-08-16T07:30:00Z</dcterms:created>
  <dcterms:modified xsi:type="dcterms:W3CDTF">2018-12-24T04:30:04Z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2052-9.1.0.4953</vt:lpwstr>
  </property>
  <property fmtid="{D5CDD505-2E9C-101B-9397-08002B2CF9AE}" pid="3" name="Tfs.IsStoryboard">
    <vt:bool>true</vt:bool>
  </property>
</Properties>
</file>